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media/audio2.wav" ContentType="audio/wav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dia/audio10.wav" ContentType="audio/wav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78" r:id="rId2"/>
    <p:sldId id="261" r:id="rId3"/>
    <p:sldId id="277" r:id="rId4"/>
    <p:sldId id="276" r:id="rId5"/>
    <p:sldId id="275" r:id="rId6"/>
    <p:sldId id="274" r:id="rId7"/>
    <p:sldId id="273" r:id="rId8"/>
    <p:sldId id="272" r:id="rId9"/>
    <p:sldId id="271" r:id="rId10"/>
    <p:sldId id="270" r:id="rId11"/>
    <p:sldId id="269" r:id="rId12"/>
    <p:sldId id="268" r:id="rId13"/>
    <p:sldId id="267" r:id="rId14"/>
    <p:sldId id="266" r:id="rId15"/>
    <p:sldId id="265" r:id="rId16"/>
    <p:sldId id="264" r:id="rId17"/>
    <p:sldId id="263" r:id="rId18"/>
    <p:sldId id="262" r:id="rId19"/>
    <p:sldId id="259" r:id="rId20"/>
    <p:sldId id="260" r:id="rId21"/>
    <p:sldId id="257" r:id="rId22"/>
    <p:sldId id="258" r:id="rId23"/>
    <p:sldId id="279" r:id="rId24"/>
  </p:sldIdLst>
  <p:sldSz cx="12192000" cy="6858000"/>
  <p:notesSz cx="7104063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020"/>
    <a:srgbClr val="323232"/>
    <a:srgbClr val="CC3300"/>
    <a:srgbClr val="CC0000"/>
    <a:srgbClr val="FF3300"/>
    <a:srgbClr val="990000"/>
    <a:srgbClr val="FF8D41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 autoAdjust="0"/>
  </p:normalViewPr>
  <p:slideViewPr>
    <p:cSldViewPr snapToGrid="0">
      <p:cViewPr>
        <p:scale>
          <a:sx n="50" d="100"/>
          <a:sy n="50" d="100"/>
        </p:scale>
        <p:origin x="1608" y="462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1999" cy="71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E368BB-4508-49BA-8121-0334184FB4BB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FD640D-E995-4B46-B36C-EABBAC1BE4EA}" type="slidenum">
              <a:rPr lang="en-US" altLang="pt-PT"/>
              <a:pPr/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D326B0-B1EB-4253-A4E2-CD39CACF171A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3076" name="Slide Image Placehoder 3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</p:sp>
      <p:sp>
        <p:nvSpPr>
          <p:cNvPr id="3077" name="Note Placeholder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711200" y="4926013"/>
            <a:ext cx="568325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/>
              <a:t>Edit Master text styles</a:t>
            </a:r>
          </a:p>
          <a:p>
            <a:pPr lvl="1"/>
            <a:r>
              <a:rPr lang="en-US" altLang="pt-PT"/>
              <a:t>Second level</a:t>
            </a:r>
          </a:p>
          <a:p>
            <a:pPr lvl="2"/>
            <a:r>
              <a:rPr lang="en-US" altLang="pt-PT"/>
              <a:t>Third level</a:t>
            </a:r>
          </a:p>
          <a:p>
            <a:pPr lvl="3"/>
            <a:r>
              <a:rPr lang="en-US" altLang="pt-PT"/>
              <a:t>Fourth level</a:t>
            </a:r>
          </a:p>
          <a:p>
            <a:pPr lvl="4"/>
            <a:r>
              <a:rPr lang="en-US" altLang="pt-P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3A06C73-45A8-46FC-B081-9C275AE3F729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F79AB-6294-4987-83C0-E0481DA6702D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96686-DC5E-44BB-A143-0C94B6DEB8BC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noProof="1">
                <a:sym typeface="+mn-ea"/>
              </a:rPr>
              <a:t>Click to edit Master text styles</a:t>
            </a:r>
            <a:endParaRPr lang="en-US" noProof="1"/>
          </a:p>
          <a:p>
            <a:pPr lvl="1"/>
            <a:r>
              <a:rPr lang="en-US" noProof="1">
                <a:sym typeface="+mn-ea"/>
              </a:rPr>
              <a:t>Second level</a:t>
            </a:r>
            <a:endParaRPr lang="en-US" noProof="1"/>
          </a:p>
          <a:p>
            <a:pPr lvl="2"/>
            <a:r>
              <a:rPr lang="en-US" noProof="1">
                <a:sym typeface="+mn-ea"/>
              </a:rPr>
              <a:t>Third level</a:t>
            </a:r>
            <a:endParaRPr lang="en-US" noProof="1"/>
          </a:p>
          <a:p>
            <a:pPr lvl="3"/>
            <a:r>
              <a:rPr lang="en-US" noProof="1">
                <a:sym typeface="+mn-ea"/>
              </a:rPr>
              <a:t>Fourth level</a:t>
            </a:r>
            <a:endParaRPr lang="en-US" noProof="1"/>
          </a:p>
          <a:p>
            <a:pPr lvl="4"/>
            <a:r>
              <a:rPr lang="en-US" noProof="1">
                <a:sym typeface="+mn-ea"/>
              </a:rPr>
              <a:t>Fifth level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41DF79AB-6294-4987-83C0-E0481DA6702D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CEDBBE2-1870-4BAE-BD19-826F6A85FDD8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 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F79AB-6294-4987-83C0-E0481DA6702D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D8AB8-F3EF-4DB7-89A8-5CBB0DCD1BC0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noProof="1">
                <a:sym typeface="+mn-ea"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F79AB-6294-4987-83C0-E0481DA6702D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CE22C-F504-47E9-8310-795E4ACF4305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noProof="1">
                <a:sym typeface="+mn-ea"/>
              </a:rPr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>
                <a:sym typeface="+mn-ea"/>
              </a:rPr>
              <a:t>Second level</a:t>
            </a:r>
            <a:endParaRPr lang="en-US" noProof="1"/>
          </a:p>
          <a:p>
            <a:pPr lvl="2"/>
            <a:r>
              <a:rPr lang="en-US" noProof="1">
                <a:sym typeface="+mn-ea"/>
              </a:rPr>
              <a:t>Third level</a:t>
            </a:r>
            <a:endParaRPr lang="en-US" noProof="1"/>
          </a:p>
          <a:p>
            <a:pPr lvl="3"/>
            <a:r>
              <a:rPr lang="en-US" noProof="1">
                <a:sym typeface="+mn-ea"/>
              </a:rPr>
              <a:t>Fourth level</a:t>
            </a:r>
            <a:endParaRPr lang="en-US" noProof="1"/>
          </a:p>
          <a:p>
            <a:pPr lvl="4"/>
            <a:r>
              <a:rPr lang="en-US" noProof="1">
                <a:sym typeface="+mn-ea"/>
              </a:rPr>
              <a:t>Fifth level</a:t>
            </a:r>
            <a:endParaRPr lang="en-US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F79AB-6294-4987-83C0-E0481DA6702D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086A7-9675-4B1D-8421-E380A4F3B0AD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noProof="1">
                <a:sym typeface="+mn-ea"/>
              </a:rPr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noProof="1">
                <a:sym typeface="+mn-ea"/>
              </a:rPr>
              <a:t>Click to 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F79AB-6294-4987-83C0-E0481DA6702D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95510-EAC2-4215-A1E1-FCE23DD97F55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F79AB-6294-4987-83C0-E0481DA6702D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E466C3-2006-4D36-8A58-D41AD451E132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F79AB-6294-4987-83C0-E0481DA6702D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E6D4A-6F09-49AF-A484-4E4A0DE7452A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F79AB-6294-4987-83C0-E0481DA6702D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7FF77-4E3D-4D30-A34A-481C23E1C676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DF79AB-6294-4987-83C0-E0481DA6702D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B1C87C-F11B-4BFC-A287-1D444B4F2422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/>
              <a:t>Click to edit Master text styles</a:t>
            </a:r>
          </a:p>
          <a:p>
            <a:pPr lvl="1"/>
            <a:r>
              <a:rPr lang="en-US" altLang="pt-PT"/>
              <a:t>Second level</a:t>
            </a:r>
          </a:p>
          <a:p>
            <a:pPr lvl="2"/>
            <a:r>
              <a:rPr lang="en-US" altLang="pt-PT"/>
              <a:t>Third level</a:t>
            </a:r>
          </a:p>
          <a:p>
            <a:pPr lvl="3"/>
            <a:r>
              <a:rPr lang="en-US" altLang="pt-PT"/>
              <a:t>Fourth level</a:t>
            </a:r>
          </a:p>
          <a:p>
            <a:pPr lvl="4"/>
            <a:r>
              <a:rPr lang="en-US" altLang="pt-P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41DF79AB-6294-4987-83C0-E0481DA6702D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fld id="{30852EE6-05FC-4310-A8A9-B6D67B1CFEB7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7" r:id="rId2"/>
    <p:sldLayoutId id="2147483656" r:id="rId3"/>
    <p:sldLayoutId id="2147483655" r:id="rId4"/>
    <p:sldLayoutId id="2147483654" r:id="rId5"/>
    <p:sldLayoutId id="2147483653" r:id="rId6"/>
    <p:sldLayoutId id="2147483652" r:id="rId7"/>
    <p:sldLayoutId id="2147483651" r:id="rId8"/>
    <p:sldLayoutId id="2147483650" r:id="rId9"/>
    <p:sldLayoutId id="2147483649" r:id="rId10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Calibri Light" panose="020F0302020204030204" pitchFamily="34" charset="0"/>
          <a:ea typeface="Microsoft YaHei" pitchFamily="34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9pPr>
    </p:titleStyle>
    <p:bodyStyle>
      <a:lvl1pPr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defRPr sz="2800"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0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m 58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45" y="5909565"/>
            <a:ext cx="12190993" cy="495767"/>
          </a:xfrm>
          <a:prstGeom prst="rect">
            <a:avLst/>
          </a:prstGeom>
        </p:spPr>
      </p:pic>
      <p:pic>
        <p:nvPicPr>
          <p:cNvPr id="8" name="Imagem 7" descr="Imagem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9060" y="1893147"/>
            <a:ext cx="7230533" cy="1833880"/>
          </a:xfrm>
          <a:prstGeom prst="rect">
            <a:avLst/>
          </a:prstGeom>
        </p:spPr>
      </p:pic>
      <p:sp>
        <p:nvSpPr>
          <p:cNvPr id="9" name="CaixaDeTexto 8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286257"/>
            <a:ext cx="12192000" cy="86177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pt-PT" sz="4800" dirty="0">
                <a:latin typeface="+mj-lt"/>
              </a:rPr>
              <a:t>Venham </a:t>
            </a:r>
            <a:r>
              <a:rPr lang="pt-PT" sz="4800" dirty="0">
                <a:solidFill>
                  <a:srgbClr val="FF0000"/>
                </a:solidFill>
                <a:latin typeface="+mj-lt"/>
              </a:rPr>
              <a:t>+5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>
        <p:sndAc>
          <p:stSnd>
            <p:snd r:embed="rId2" name="push.wav"/>
          </p:stSnd>
        </p:sndAc>
      </p:transition>
    </mc:Choice>
    <mc:Fallback xmlns="">
      <p:transition spd="slow">
        <p:sndAc>
          <p:stSnd>
            <p:snd r:embed="rId5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2300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12304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8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9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3325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13329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9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0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2684463"/>
            <a:ext cx="1081088" cy="10810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4350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14354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0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8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2684463"/>
            <a:ext cx="1081088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2684463"/>
            <a:ext cx="1081087" cy="10810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5375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15379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8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9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2684463"/>
            <a:ext cx="1081088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0" name="Oval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2684463"/>
            <a:ext cx="1079500" cy="10810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6400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16404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9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0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2684463"/>
            <a:ext cx="1081088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0" name="Oval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2" name="Oval 1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4013200"/>
            <a:ext cx="1081087" cy="10795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7425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17429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5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6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2684463"/>
            <a:ext cx="1081088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0" name="Oval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2" name="Oval 1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4013200"/>
            <a:ext cx="1081087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3" name="Oval 1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4013200"/>
            <a:ext cx="1079500" cy="10795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8450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18454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9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0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2684463"/>
            <a:ext cx="1081088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0" name="Oval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2" name="Oval 1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4013200"/>
            <a:ext cx="1081087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3" name="Oval 1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4" name="Oval 1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4013200"/>
            <a:ext cx="1079500" cy="10795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9475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19479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9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0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2684463"/>
            <a:ext cx="1081088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0" name="Oval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2" name="Oval 1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4013200"/>
            <a:ext cx="1081087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3" name="Oval 1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4" name="Oval 1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5" name="Oval 1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4013200"/>
            <a:ext cx="1079500" cy="10795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0500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20504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9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0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2684463"/>
            <a:ext cx="1081088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0" name="Oval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2" name="Oval 1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4013200"/>
            <a:ext cx="1081087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3" name="Oval 1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4" name="Oval 1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5" name="Oval 1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6" name="Oval 1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4013200"/>
            <a:ext cx="1081088" cy="10795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525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21529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9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0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4400" noProof="1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4400" noProof="1">
                <a:solidFill>
                  <a:schemeClr val="tx1"/>
                </a:solidFill>
              </a:rPr>
              <a:t>+5</a:t>
            </a:r>
          </a:p>
        </p:txBody>
      </p:sp>
      <p:sp>
        <p:nvSpPr>
          <p:cNvPr id="4100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sp>
        <p:nvSpPr>
          <p:cNvPr id="31" name="Oval 30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Oval 3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Oval 3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pic>
        <p:nvPicPr>
          <p:cNvPr id="4104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2684463"/>
            <a:ext cx="1081088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0" name="Oval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2" name="Oval 1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4013200"/>
            <a:ext cx="1081087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3" name="Oval 1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4" name="Oval 1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5" name="Oval 1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6" name="Oval 1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4013200"/>
            <a:ext cx="1081088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7" name="Oval 1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4013200"/>
            <a:ext cx="1081087" cy="10795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550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22554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9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0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2684463"/>
            <a:ext cx="1081088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0" name="Oval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2" name="Oval 1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4013200"/>
            <a:ext cx="1081087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3" name="Oval 1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4" name="Oval 1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5" name="Oval 1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6" name="Oval 1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4013200"/>
            <a:ext cx="1081088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7" name="Oval 1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4013200"/>
            <a:ext cx="1081087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9" name="Oval 1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4013200"/>
            <a:ext cx="1079500" cy="10795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575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23579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9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0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Oval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" name="Oval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" name="Oval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2684463"/>
            <a:ext cx="1081088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" name="Oval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0" name="Oval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2684463"/>
            <a:ext cx="1079500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2" name="Oval 1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4013200"/>
            <a:ext cx="1081087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3" name="Oval 1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4" name="Oval 1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5" name="Oval 1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6" name="Oval 1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4013200"/>
            <a:ext cx="1081088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7" name="Oval 1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4013200"/>
            <a:ext cx="1081087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9" name="Oval 1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4013200"/>
            <a:ext cx="1079500" cy="10795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599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24603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29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30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498" y="1360207"/>
            <a:ext cx="4457005" cy="413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125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5129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1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2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6150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6154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2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3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7175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7179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3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4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8200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8204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4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5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9225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9229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5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6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0250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10254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6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7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2684463"/>
            <a:ext cx="1081087" cy="10810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5" name="Oval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2684463"/>
            <a:ext cx="1079500" cy="1081087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1" name="Oval 2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3668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2" name="Oval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0987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3" name="Oval 2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4" name="Oval 2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5" name="Oval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1355725"/>
            <a:ext cx="1081088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Oval 2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01038" y="1355725"/>
            <a:ext cx="1081087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Oval 2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74225" y="1355725"/>
            <a:ext cx="1079500" cy="1081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4400">
              <a:solidFill>
                <a:schemeClr val="tx1"/>
              </a:solidFill>
              <a:ea typeface="黑体" charset="0"/>
              <a:cs typeface="黑体" charset="0"/>
            </a:endParaRPr>
          </a:p>
        </p:txBody>
      </p:sp>
      <p:sp>
        <p:nvSpPr>
          <p:cNvPr id="11275" name="Caixa de Texto 27"/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60438" y="263525"/>
            <a:ext cx="406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altLang="en-US" sz="4800">
                <a:solidFill>
                  <a:schemeClr val="bg1"/>
                </a:solidFill>
              </a:rPr>
              <a:t>Venham </a:t>
            </a:r>
            <a:r>
              <a:rPr lang="pt-PT" altLang="en-US" sz="4800" b="1">
                <a:solidFill>
                  <a:srgbClr val="FF0000"/>
                </a:solidFill>
              </a:rPr>
              <a:t>+ 5</a:t>
            </a:r>
          </a:p>
        </p:txBody>
      </p:sp>
      <p:pic>
        <p:nvPicPr>
          <p:cNvPr id="11279" name="Imagem 39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8575" y="6042025"/>
            <a:ext cx="12668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Oval 30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83063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7" name="Oval 31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556250" y="5356225"/>
            <a:ext cx="1079500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  <p:sp>
        <p:nvSpPr>
          <p:cNvPr id="18" name="Oval 32">
            <a:hlinkClick r:id="" action="ppaction://noaction">
              <a:snd r:embed="rId3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27850" y="5356225"/>
            <a:ext cx="1081088" cy="10795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 sz="2800" dirty="0">
              <a:solidFill>
                <a:schemeClr val="bg1"/>
              </a:solidFill>
              <a:ea typeface="黑体" charset="0"/>
              <a:cs typeface="黑体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69</Words>
  <Application>Microsoft Office PowerPoint</Application>
  <PresentationFormat>Ecrã Panorâmico</PresentationFormat>
  <Paragraphs>24</Paragraphs>
  <Slides>23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23</vt:i4>
      </vt:variant>
    </vt:vector>
  </HeadingPairs>
  <TitlesOfParts>
    <vt:vector size="29" baseType="lpstr">
      <vt:lpstr>Microsoft YaHei</vt:lpstr>
      <vt:lpstr>黑体</vt:lpstr>
      <vt:lpstr>Arial</vt:lpstr>
      <vt:lpstr>Calibri</vt:lpstr>
      <vt:lpstr>Calibri Light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 Somos Capazes</dc:creator>
  <cp:lastModifiedBy>Paulo Jorge Calmeiro dos Reis Serra</cp:lastModifiedBy>
  <cp:revision>12</cp:revision>
  <dcterms:created xsi:type="dcterms:W3CDTF">2025-07-23T00:59:00Z</dcterms:created>
  <dcterms:modified xsi:type="dcterms:W3CDTF">2025-12-13T20:05:06Z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2070-12.2.0.23155</vt:lpwstr>
  </property>
  <property fmtid="{D5CDD505-2E9C-101B-9397-08002B2CF9AE}" pid="3" name="ICV">
    <vt:lpwstr>5660FD740733451CB3905708842B432D_13</vt:lpwstr>
  </property>
</Properties>
</file>