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3" r:id="rId2"/>
    <p:sldId id="411" r:id="rId3"/>
    <p:sldId id="412" r:id="rId4"/>
    <p:sldId id="416" r:id="rId5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16" y="-4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3782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35360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673322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5872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809743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683152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58500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107132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05527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480131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14251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4D2B7-1703-41AB-88B3-AEF354875FC1}" type="datetimeFigureOut">
              <a:rPr lang="pt-PT" smtClean="0"/>
              <a:pPr/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2F27-9CEB-4DAC-948B-9A6ACBAC44D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4864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429" y="1581692"/>
            <a:ext cx="5095142" cy="191875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214546" y="3429006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 smtClean="0"/>
              <a:t>Teclado </a:t>
            </a:r>
            <a:r>
              <a:rPr lang="pt-PT" sz="2400" dirty="0" smtClean="0"/>
              <a:t>completo + </a:t>
            </a:r>
            <a:r>
              <a:rPr lang="pt-PT" sz="2400" dirty="0" smtClean="0"/>
              <a:t>Varrimento</a:t>
            </a:r>
            <a:endParaRPr lang="pt-PT" sz="2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15" name="Rectângulo arredondado 14"/>
          <p:cNvSpPr/>
          <p:nvPr/>
        </p:nvSpPr>
        <p:spPr>
          <a:xfrm>
            <a:off x="2160945" y="2589752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>
                <a:solidFill>
                  <a:schemeClr val="tx1"/>
                </a:solidFill>
              </a:rPr>
              <a:t>Tecl</a:t>
            </a:r>
            <a:r>
              <a:rPr lang="pt-PT" sz="2800" dirty="0">
                <a:solidFill>
                  <a:schemeClr val="tx1"/>
                </a:solidFill>
              </a:rPr>
              <a:t> completo c varrimento</a:t>
            </a:r>
          </a:p>
        </p:txBody>
      </p:sp>
      <p:pic>
        <p:nvPicPr>
          <p:cNvPr id="2" name="Imagem 1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3778"/>
          <a:stretch/>
        </p:blipFill>
        <p:spPr>
          <a:xfrm>
            <a:off x="-72368" y="3414429"/>
            <a:ext cx="9324888" cy="453465"/>
          </a:xfrm>
          <a:prstGeom prst="rect">
            <a:avLst/>
          </a:prstGeom>
        </p:spPr>
      </p:pic>
      <p:pic>
        <p:nvPicPr>
          <p:cNvPr id="3" name="Imagem 2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6699"/>
          <a:stretch/>
        </p:blipFill>
        <p:spPr>
          <a:xfrm>
            <a:off x="-72368" y="3920099"/>
            <a:ext cx="9324888" cy="451851"/>
          </a:xfrm>
          <a:prstGeom prst="rect">
            <a:avLst/>
          </a:prstGeom>
        </p:spPr>
      </p:pic>
      <p:pic>
        <p:nvPicPr>
          <p:cNvPr id="5" name="Imagem 4">
            <a:hlinkClick r:id="" action="ppaction://noaction">
              <a:snd r:embed="rId3" name="ah ohh.wav"/>
            </a:hlinkClick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5679" y="4411610"/>
            <a:ext cx="8606841" cy="53640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51333" y="555526"/>
            <a:ext cx="1441332" cy="144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6721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4" y="0"/>
            <a:ext cx="9141291" cy="5143500"/>
          </a:xfrm>
          <a:prstGeom prst="rect">
            <a:avLst/>
          </a:prstGeom>
        </p:spPr>
      </p:pic>
      <p:sp>
        <p:nvSpPr>
          <p:cNvPr id="15" name="Rectângulo arredondado 14"/>
          <p:cNvSpPr/>
          <p:nvPr/>
        </p:nvSpPr>
        <p:spPr>
          <a:xfrm>
            <a:off x="2160945" y="2589752"/>
            <a:ext cx="4822109" cy="702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err="1" smtClean="0">
                <a:solidFill>
                  <a:schemeClr val="tx1"/>
                </a:solidFill>
              </a:rPr>
              <a:t>Tecl</a:t>
            </a:r>
            <a:r>
              <a:rPr lang="pt-PT" sz="2800" dirty="0" smtClean="0">
                <a:solidFill>
                  <a:schemeClr val="tx1"/>
                </a:solidFill>
              </a:rPr>
              <a:t> completo c som errado</a:t>
            </a:r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16" name="CaixaDeTexto 1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-72368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86" name="CaixaDeTexto 8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476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à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87" name="CaixaDeTexto 8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3677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á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88" name="CaixaDeTexto 87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0878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â</a:t>
            </a:r>
          </a:p>
        </p:txBody>
      </p:sp>
      <p:sp>
        <p:nvSpPr>
          <p:cNvPr id="89" name="CaixaDeTexto 8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8078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ã</a:t>
            </a:r>
          </a:p>
        </p:txBody>
      </p:sp>
      <p:sp>
        <p:nvSpPr>
          <p:cNvPr id="90" name="CaixaDeTexto 8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5279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b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91" name="CaixaDeTexto 9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2480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c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92" name="CaixaDeTexto 9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9681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ç</a:t>
            </a:r>
          </a:p>
        </p:txBody>
      </p:sp>
      <p:sp>
        <p:nvSpPr>
          <p:cNvPr id="93" name="CaixaDeTexto 9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68820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94" name="CaixaDeTexto 9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40828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95" name="CaixaDeTexto 94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12836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é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96" name="CaixaDeTexto 9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84844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ê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97" name="CaixaDeTexto 9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568520" y="3435894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98" name="CaixaDeTexto 97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-72368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g</a:t>
            </a:r>
          </a:p>
        </p:txBody>
      </p:sp>
      <p:sp>
        <p:nvSpPr>
          <p:cNvPr id="99" name="CaixaDeTexto 9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502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00" name="CaixaDeTexto 9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3702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i</a:t>
            </a:r>
          </a:p>
        </p:txBody>
      </p:sp>
      <p:sp>
        <p:nvSpPr>
          <p:cNvPr id="101" name="CaixaDeTexto 10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0903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í</a:t>
            </a:r>
          </a:p>
        </p:txBody>
      </p:sp>
      <p:sp>
        <p:nvSpPr>
          <p:cNvPr id="102" name="CaixaDeTexto 10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81045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j</a:t>
            </a:r>
          </a:p>
        </p:txBody>
      </p:sp>
      <p:sp>
        <p:nvSpPr>
          <p:cNvPr id="103" name="CaixaDeTexto 10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53053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k</a:t>
            </a:r>
          </a:p>
        </p:txBody>
      </p:sp>
      <p:sp>
        <p:nvSpPr>
          <p:cNvPr id="104" name="CaixaDeTexto 10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25061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l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05" name="CaixaDeTexto 104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97069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106" name="CaixaDeTexto 10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690779" y="3939950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9" name="CaixaDeTexto 10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41085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110" name="CaixaDeTexto 10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13093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ó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11" name="CaixaDeTexto 11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85101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ô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12" name="CaixaDeTexto 11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571099" y="3939785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õ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24" name="CaixaDeTexto 12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45133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25" name="CaixaDeTexto 124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13677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q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26" name="CaixaDeTexto 125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0878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127" name="CaixaDeTexto 126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28078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s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28" name="CaixaDeTexto 127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352796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t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29" name="CaixaDeTexto 128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24804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u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30" name="CaixaDeTexto 129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496812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chemeClr val="bg1"/>
                </a:solidFill>
              </a:rPr>
              <a:t>ú</a:t>
            </a:r>
            <a:endParaRPr lang="pt-PT" sz="2000" dirty="0">
              <a:solidFill>
                <a:schemeClr val="bg1"/>
              </a:solidFill>
            </a:endParaRPr>
          </a:p>
        </p:txBody>
      </p:sp>
      <p:sp>
        <p:nvSpPr>
          <p:cNvPr id="131" name="CaixaDeTexto 13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568820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v</a:t>
            </a:r>
          </a:p>
        </p:txBody>
      </p:sp>
      <p:sp>
        <p:nvSpPr>
          <p:cNvPr id="132" name="CaixaDeTexto 131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6408280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33" name="CaixaDeTexto 132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12836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34" name="CaixaDeTexto 133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7848440" y="4452552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aixaDeTexto 40">
            <a:hlinkClick r:id="" action="ppaction://noaction">
              <a:snd r:embed="rId3" name="ah ohh.wav"/>
            </a:hlinkClick>
          </p:cNvPr>
          <p:cNvSpPr txBox="1"/>
          <p:nvPr/>
        </p:nvSpPr>
        <p:spPr>
          <a:xfrm>
            <a:off x="8571099" y="4452717"/>
            <a:ext cx="684000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solidFill>
                  <a:schemeClr val="bg1"/>
                </a:solidFill>
              </a:rPr>
              <a:t>z</a:t>
            </a:r>
          </a:p>
        </p:txBody>
      </p:sp>
      <p:pic>
        <p:nvPicPr>
          <p:cNvPr id="42" name="Imagem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51333" y="555526"/>
            <a:ext cx="1441332" cy="144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4435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623" y="1020155"/>
            <a:ext cx="3342754" cy="31031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1000"/>
    </mc:Choice>
    <mc:Fallback>
      <p:transition spd="slow" advClick="0" advTm="1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51</Words>
  <Application>Microsoft Office PowerPoint</Application>
  <PresentationFormat>Apresentação na tela (16:9)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Company>Câmara Municipal de Vila Nova de Gaia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</dc:creator>
  <cp:lastModifiedBy>Sim Somos Capazes</cp:lastModifiedBy>
  <cp:revision>89</cp:revision>
  <dcterms:created xsi:type="dcterms:W3CDTF">2020-11-28T15:58:32Z</dcterms:created>
  <dcterms:modified xsi:type="dcterms:W3CDTF">2025-01-22T09:40:13Z</dcterms:modified>
</cp:coreProperties>
</file>