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1" r:id="rId2"/>
    <p:sldId id="350" r:id="rId3"/>
    <p:sldId id="349" r:id="rId4"/>
    <p:sldId id="352" r:id="rId5"/>
  </p:sldIdLst>
  <p:sldSz cx="9144000" cy="5143500" type="screen16x9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54" y="-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7378230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3353602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167332208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3658726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28097434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16831520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36585001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11071324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27055270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34801314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27142510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1848642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24429" y="1581692"/>
            <a:ext cx="5095142" cy="1918752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2214546" y="3429006"/>
            <a:ext cx="4429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dirty="0" smtClean="0"/>
              <a:t>Teclado simples + Varrimento</a:t>
            </a:r>
            <a:endParaRPr lang="pt-PT" sz="2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5164038"/>
          </a:xfrm>
          <a:prstGeom prst="rect">
            <a:avLst/>
          </a:prstGeom>
        </p:spPr>
      </p:pic>
      <p:sp>
        <p:nvSpPr>
          <p:cNvPr id="15" name="Rectângulo arredondado 14"/>
          <p:cNvSpPr/>
          <p:nvPr/>
        </p:nvSpPr>
        <p:spPr>
          <a:xfrm>
            <a:off x="2160945" y="2463307"/>
            <a:ext cx="4822109" cy="702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dirty="0" err="1">
                <a:solidFill>
                  <a:schemeClr val="tx1"/>
                </a:solidFill>
              </a:rPr>
              <a:t>Tecl</a:t>
            </a:r>
            <a:r>
              <a:rPr lang="pt-PT" sz="2800" dirty="0">
                <a:solidFill>
                  <a:schemeClr val="tx1"/>
                </a:solidFill>
              </a:rPr>
              <a:t> </a:t>
            </a:r>
            <a:r>
              <a:rPr lang="pt-PT" sz="2800" dirty="0" smtClean="0">
                <a:solidFill>
                  <a:schemeClr val="tx1"/>
                </a:solidFill>
              </a:rPr>
              <a:t>s </a:t>
            </a:r>
            <a:r>
              <a:rPr lang="pt-PT" sz="2800" dirty="0" err="1" smtClean="0">
                <a:solidFill>
                  <a:schemeClr val="tx1"/>
                </a:solidFill>
              </a:rPr>
              <a:t>acent</a:t>
            </a:r>
            <a:r>
              <a:rPr lang="pt-PT" sz="2800" dirty="0" smtClean="0">
                <a:solidFill>
                  <a:schemeClr val="tx1"/>
                </a:solidFill>
              </a:rPr>
              <a:t> c </a:t>
            </a:r>
            <a:r>
              <a:rPr lang="pt-PT" sz="2800" dirty="0">
                <a:solidFill>
                  <a:schemeClr val="tx1"/>
                </a:solidFill>
              </a:rPr>
              <a:t>som errado e </a:t>
            </a:r>
            <a:r>
              <a:rPr lang="pt-PT" sz="2800" dirty="0" err="1">
                <a:solidFill>
                  <a:schemeClr val="tx1"/>
                </a:solidFill>
              </a:rPr>
              <a:t>vr</a:t>
            </a:r>
            <a:r>
              <a:rPr lang="pt-PT" sz="28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5" name="Imagem 4">
            <a:hlinkClick r:id="" action="ppaction://noaction">
              <a:snd r:embed="rId3" name="ah ohh.wav"/>
            </a:hlinkClick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9398" b="22563"/>
          <a:stretch/>
        </p:blipFill>
        <p:spPr>
          <a:xfrm>
            <a:off x="0" y="3283117"/>
            <a:ext cx="9143245" cy="584775"/>
          </a:xfrm>
          <a:prstGeom prst="rect">
            <a:avLst/>
          </a:prstGeom>
        </p:spPr>
      </p:pic>
      <p:pic>
        <p:nvPicPr>
          <p:cNvPr id="6" name="Imagem 5">
            <a:hlinkClick r:id="" action="ppaction://noaction">
              <a:snd r:embed="rId3" name="ah ohh.wav"/>
            </a:hlinkClick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7887" b="21773"/>
          <a:stretch/>
        </p:blipFill>
        <p:spPr>
          <a:xfrm>
            <a:off x="1354" y="3923754"/>
            <a:ext cx="9143245" cy="604546"/>
          </a:xfrm>
          <a:prstGeom prst="rect">
            <a:avLst/>
          </a:prstGeom>
        </p:spPr>
      </p:pic>
      <p:pic>
        <p:nvPicPr>
          <p:cNvPr id="7" name="Imagem 6">
            <a:hlinkClick r:id="" action="ppaction://noaction">
              <a:snd r:embed="rId3" name="ah ohh.wav"/>
            </a:hlinkClick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8995" b="21774"/>
          <a:stretch/>
        </p:blipFill>
        <p:spPr>
          <a:xfrm>
            <a:off x="1354" y="4574139"/>
            <a:ext cx="9143245" cy="59502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803069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5164038"/>
          </a:xfrm>
          <a:prstGeom prst="rect">
            <a:avLst/>
          </a:prstGeom>
        </p:spPr>
      </p:pic>
      <p:sp>
        <p:nvSpPr>
          <p:cNvPr id="15" name="Rectângulo arredondado 14"/>
          <p:cNvSpPr/>
          <p:nvPr/>
        </p:nvSpPr>
        <p:spPr>
          <a:xfrm>
            <a:off x="2160945" y="2463307"/>
            <a:ext cx="4822109" cy="702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dirty="0" err="1" smtClean="0">
                <a:solidFill>
                  <a:schemeClr val="tx1"/>
                </a:solidFill>
              </a:rPr>
              <a:t>Tecl</a:t>
            </a:r>
            <a:r>
              <a:rPr lang="pt-PT" sz="2800" dirty="0" smtClean="0">
                <a:solidFill>
                  <a:schemeClr val="tx1"/>
                </a:solidFill>
              </a:rPr>
              <a:t> iniciação c som errado</a:t>
            </a:r>
            <a:endParaRPr lang="pt-PT" sz="2800" dirty="0">
              <a:solidFill>
                <a:schemeClr val="tx1"/>
              </a:solidFill>
            </a:endParaRPr>
          </a:p>
        </p:txBody>
      </p:sp>
      <p:sp>
        <p:nvSpPr>
          <p:cNvPr id="16" name="CaixaDeTexto 15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0" y="3283119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7" name="CaixaDeTexto 16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1152049" y="3283119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 smtClean="0">
                <a:solidFill>
                  <a:schemeClr val="bg1"/>
                </a:solidFill>
              </a:rPr>
              <a:t>b</a:t>
            </a:r>
            <a:endParaRPr lang="pt-PT" sz="3200" dirty="0">
              <a:solidFill>
                <a:schemeClr val="bg1"/>
              </a:solidFill>
            </a:endParaRPr>
          </a:p>
        </p:txBody>
      </p:sp>
      <p:sp>
        <p:nvSpPr>
          <p:cNvPr id="23" name="CaixaDeTexto 22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2304098" y="3283119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 smtClean="0">
                <a:solidFill>
                  <a:schemeClr val="bg1"/>
                </a:solidFill>
              </a:rPr>
              <a:t>c</a:t>
            </a:r>
            <a:endParaRPr lang="pt-PT" sz="3200" dirty="0">
              <a:solidFill>
                <a:schemeClr val="bg1"/>
              </a:solidFill>
            </a:endParaRPr>
          </a:p>
        </p:txBody>
      </p:sp>
      <p:sp>
        <p:nvSpPr>
          <p:cNvPr id="27" name="CaixaDeTexto 26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3456147" y="3283119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 smtClean="0">
                <a:solidFill>
                  <a:schemeClr val="bg1"/>
                </a:solidFill>
              </a:rPr>
              <a:t>d</a:t>
            </a:r>
            <a:endParaRPr lang="pt-PT" sz="3200" dirty="0">
              <a:solidFill>
                <a:schemeClr val="bg1"/>
              </a:solidFill>
            </a:endParaRPr>
          </a:p>
        </p:txBody>
      </p:sp>
      <p:sp>
        <p:nvSpPr>
          <p:cNvPr id="28" name="CaixaDeTexto 27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4608196" y="3283119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 smtClean="0">
                <a:solidFill>
                  <a:schemeClr val="bg1"/>
                </a:solidFill>
              </a:rPr>
              <a:t>e</a:t>
            </a:r>
            <a:endParaRPr lang="pt-PT" sz="3200" dirty="0">
              <a:solidFill>
                <a:schemeClr val="bg1"/>
              </a:solidFill>
            </a:endParaRPr>
          </a:p>
        </p:txBody>
      </p:sp>
      <p:sp>
        <p:nvSpPr>
          <p:cNvPr id="29" name="CaixaDeTexto 28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5760245" y="3283119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 smtClean="0">
                <a:solidFill>
                  <a:schemeClr val="bg1"/>
                </a:solidFill>
              </a:rPr>
              <a:t>f</a:t>
            </a:r>
            <a:endParaRPr lang="pt-PT" sz="3200" dirty="0">
              <a:solidFill>
                <a:schemeClr val="bg1"/>
              </a:solidFill>
            </a:endParaRPr>
          </a:p>
        </p:txBody>
      </p:sp>
      <p:sp>
        <p:nvSpPr>
          <p:cNvPr id="30" name="CaixaDeTexto 29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6912294" y="3283119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 smtClean="0">
                <a:solidFill>
                  <a:schemeClr val="bg1"/>
                </a:solidFill>
              </a:rPr>
              <a:t>g</a:t>
            </a:r>
            <a:endParaRPr lang="pt-PT" sz="3200" dirty="0">
              <a:solidFill>
                <a:schemeClr val="bg1"/>
              </a:solidFill>
            </a:endParaRPr>
          </a:p>
        </p:txBody>
      </p:sp>
      <p:sp>
        <p:nvSpPr>
          <p:cNvPr id="31" name="CaixaDeTexto 30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8064343" y="3283119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 smtClean="0">
                <a:solidFill>
                  <a:schemeClr val="bg1"/>
                </a:solidFill>
              </a:rPr>
              <a:t>h</a:t>
            </a:r>
            <a:endParaRPr lang="pt-PT" sz="3200" dirty="0">
              <a:solidFill>
                <a:schemeClr val="bg1"/>
              </a:solidFill>
            </a:endParaRPr>
          </a:p>
        </p:txBody>
      </p:sp>
      <p:sp>
        <p:nvSpPr>
          <p:cNvPr id="32" name="CaixaDeTexto 31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1354" y="3931190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 smtClean="0">
                <a:solidFill>
                  <a:schemeClr val="bg1"/>
                </a:solidFill>
              </a:rPr>
              <a:t>i</a:t>
            </a:r>
            <a:endParaRPr lang="pt-PT" sz="3200" dirty="0">
              <a:solidFill>
                <a:schemeClr val="bg1"/>
              </a:solidFill>
            </a:endParaRPr>
          </a:p>
        </p:txBody>
      </p:sp>
      <p:sp>
        <p:nvSpPr>
          <p:cNvPr id="33" name="CaixaDeTexto 32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1152049" y="3933640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 smtClean="0">
                <a:solidFill>
                  <a:schemeClr val="bg1"/>
                </a:solidFill>
              </a:rPr>
              <a:t>j</a:t>
            </a:r>
            <a:endParaRPr lang="pt-PT" sz="3200" dirty="0">
              <a:solidFill>
                <a:schemeClr val="bg1"/>
              </a:solidFill>
            </a:endParaRPr>
          </a:p>
        </p:txBody>
      </p:sp>
      <p:sp>
        <p:nvSpPr>
          <p:cNvPr id="34" name="CaixaDeTexto 33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2304098" y="3933640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35" name="CaixaDeTexto 34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3456147" y="3933640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>
                <a:solidFill>
                  <a:schemeClr val="bg1"/>
                </a:solidFill>
              </a:rPr>
              <a:t>m</a:t>
            </a:r>
          </a:p>
        </p:txBody>
      </p:sp>
      <p:sp>
        <p:nvSpPr>
          <p:cNvPr id="36" name="CaixaDeTexto 35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4608195" y="3931190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37" name="CaixaDeTexto 36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5760244" y="3931190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>
                <a:solidFill>
                  <a:schemeClr val="bg1"/>
                </a:solidFill>
              </a:rPr>
              <a:t>o</a:t>
            </a:r>
          </a:p>
        </p:txBody>
      </p:sp>
      <p:sp>
        <p:nvSpPr>
          <p:cNvPr id="38" name="CaixaDeTexto 37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6912293" y="3933640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39" name="CaixaDeTexto 38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8064343" y="3931188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40" name="CaixaDeTexto 39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1152049" y="4579263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41" name="CaixaDeTexto 40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2304098" y="4579263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42" name="CaixaDeTexto 41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3456147" y="4579263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43" name="CaixaDeTexto 42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4608196" y="4579263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>
                <a:solidFill>
                  <a:schemeClr val="bg1"/>
                </a:solidFill>
              </a:rPr>
              <a:t>u</a:t>
            </a:r>
          </a:p>
        </p:txBody>
      </p:sp>
      <p:sp>
        <p:nvSpPr>
          <p:cNvPr id="44" name="CaixaDeTexto 43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5760245" y="4579263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>
                <a:solidFill>
                  <a:schemeClr val="bg1"/>
                </a:solidFill>
              </a:rPr>
              <a:t>v</a:t>
            </a:r>
          </a:p>
        </p:txBody>
      </p:sp>
      <p:sp>
        <p:nvSpPr>
          <p:cNvPr id="45" name="CaixaDeTexto 44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6912294" y="4579263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 smtClean="0">
                <a:solidFill>
                  <a:schemeClr val="bg1"/>
                </a:solidFill>
              </a:rPr>
              <a:t>x</a:t>
            </a:r>
            <a:endParaRPr lang="pt-PT" sz="3200" dirty="0">
              <a:solidFill>
                <a:schemeClr val="bg1"/>
              </a:solidFill>
            </a:endParaRPr>
          </a:p>
        </p:txBody>
      </p:sp>
      <p:sp>
        <p:nvSpPr>
          <p:cNvPr id="46" name="CaixaDeTexto 45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8064343" y="4579263"/>
            <a:ext cx="1079657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 smtClean="0">
                <a:solidFill>
                  <a:schemeClr val="bg1"/>
                </a:solidFill>
              </a:rPr>
              <a:t>z</a:t>
            </a:r>
            <a:endParaRPr lang="pt-PT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55832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tar Eyes Emoji [Free Download All Emojis] | Emoji Isla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00623" y="1020155"/>
            <a:ext cx="3342754" cy="310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000"/>
    </mc:Choice>
    <mc:Fallback>
      <p:transition spd="slow" advClick="0" advTm="1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1168</TotalTime>
  <Words>40</Words>
  <Application>Microsoft Office PowerPoint</Application>
  <PresentationFormat>Apresentação na tela (16:9)</PresentationFormat>
  <Paragraphs>26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Slide 1</vt:lpstr>
      <vt:lpstr>Slide 2</vt:lpstr>
      <vt:lpstr>Slide 3</vt:lpstr>
      <vt:lpstr>Slide 4</vt:lpstr>
    </vt:vector>
  </TitlesOfParts>
  <Company>Câmara Municipal de Vila Nova de Gaia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Luís</dc:creator>
  <cp:lastModifiedBy>Sim Somos Capazes</cp:lastModifiedBy>
  <cp:revision>85</cp:revision>
  <dcterms:created xsi:type="dcterms:W3CDTF">2020-11-28T15:58:32Z</dcterms:created>
  <dcterms:modified xsi:type="dcterms:W3CDTF">2025-01-22T09:37:44Z</dcterms:modified>
</cp:coreProperties>
</file>