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media/audio2.wav" ContentType="audio/wav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dia/audio10.wav" ContentType="audio/wav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5" r:id="rId2"/>
    <p:sldId id="264" r:id="rId3"/>
    <p:sldId id="266" r:id="rId4"/>
  </p:sldIdLst>
  <p:sldSz cx="12192000" cy="6858000"/>
  <p:notesSz cx="7104063" cy="10234613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黑体" charset="0"/>
        <a:cs typeface="黑体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黑体" charset="0"/>
        <a:cs typeface="黑体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黑体" charset="0"/>
        <a:cs typeface="黑体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黑体" charset="0"/>
        <a:cs typeface="黑体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黑体" charset="0"/>
        <a:cs typeface="黑体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黑体" charset="0"/>
        <a:cs typeface="黑体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黑体" charset="0"/>
        <a:cs typeface="黑体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黑体" charset="0"/>
        <a:cs typeface="黑体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黑体" charset="0"/>
        <a:cs typeface="黑体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2020"/>
    <a:srgbClr val="323232"/>
    <a:srgbClr val="CC3300"/>
    <a:srgbClr val="CC0000"/>
    <a:srgbClr val="FF3300"/>
    <a:srgbClr val="990000"/>
    <a:srgbClr val="FF8D41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 autoAdjust="0"/>
  </p:normalViewPr>
  <p:slideViewPr>
    <p:cSldViewPr snapToGrid="0">
      <p:cViewPr>
        <p:scale>
          <a:sx n="50" d="100"/>
          <a:sy n="50" d="100"/>
        </p:scale>
        <p:origin x="1608" y="46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1999" cy="7199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4B54798-EF53-4E1C-BB37-F8AA5E4EFE3B}" type="datetime1">
              <a:rPr lang="en-US" altLang="pt-PT"/>
              <a:pPr/>
              <a:t>12/13/2025</a:t>
            </a:fld>
            <a:endParaRPr lang="en-US" alt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263"/>
            <a:ext cx="3078163" cy="5143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4313" y="9720263"/>
            <a:ext cx="3078162" cy="5143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39E4391-E809-479D-A0C1-30A74D11DDF0}" type="slidenum">
              <a:rPr lang="en-US" altLang="pt-PT"/>
              <a:pPr/>
              <a:t>‹nº›</a:t>
            </a:fld>
            <a:endParaRPr lang="en-US" altLang="pt-P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pt-PT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3BBD95E-8CB3-4531-810E-962C489F1B38}" type="datetime1">
              <a:rPr lang="en-US" altLang="pt-PT"/>
              <a:pPr/>
              <a:t>12/13/2025</a:t>
            </a:fld>
            <a:endParaRPr lang="en-US" altLang="pt-PT"/>
          </a:p>
        </p:txBody>
      </p:sp>
      <p:sp>
        <p:nvSpPr>
          <p:cNvPr id="3076" name="Slide Image Placehoder 3"/>
          <p:cNvSpPr>
            <a:spLocks noGrp="1" noRot="1" noChangeAspect="1" noChangeArrowheads="1"/>
          </p:cNvSpPr>
          <p:nvPr>
            <p:ph type="sldImg" idx="4294967295"/>
          </p:nvPr>
        </p:nvSpPr>
        <p:spPr bwMode="auto"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</p:sp>
      <p:sp>
        <p:nvSpPr>
          <p:cNvPr id="3077" name="Note Placeholder 4"/>
          <p:cNvSpPr>
            <a:spLocks noGrp="1" noChangeArrowheads="1"/>
          </p:cNvSpPr>
          <p:nvPr>
            <p:ph type="body" sz="quarter" idx="4294967295"/>
          </p:nvPr>
        </p:nvSpPr>
        <p:spPr bwMode="auto">
          <a:xfrm>
            <a:off x="711200" y="4926013"/>
            <a:ext cx="5683250" cy="402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PT"/>
              <a:t>Edit Master text styles</a:t>
            </a:r>
          </a:p>
          <a:p>
            <a:pPr lvl="1"/>
            <a:r>
              <a:rPr lang="en-US" altLang="pt-PT"/>
              <a:t>Second level</a:t>
            </a:r>
          </a:p>
          <a:p>
            <a:pPr lvl="2"/>
            <a:r>
              <a:rPr lang="en-US" altLang="pt-PT"/>
              <a:t>Third level</a:t>
            </a:r>
          </a:p>
          <a:p>
            <a:pPr lvl="3"/>
            <a:r>
              <a:rPr lang="en-US" altLang="pt-PT"/>
              <a:t>Fourth level</a:t>
            </a:r>
          </a:p>
          <a:p>
            <a:pPr lvl="4"/>
            <a:r>
              <a:rPr lang="en-US" altLang="pt-PT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4FA232B-0ABD-42AB-9E10-CB1C564BE9E6}" type="slidenum">
              <a:rPr lang="en-US" altLang="pt-PT"/>
              <a:pPr/>
              <a:t>‹nº›</a:t>
            </a:fld>
            <a:endParaRPr lang="en-US" alt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Microsoft YaHei" pitchFamily="34" charset="-122"/>
        <a:ea typeface="Microsoft YaHei" pitchFamily="34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Microsoft YaHei" pitchFamily="34" charset="-122"/>
        <a:ea typeface="Microsoft YaHei" pitchFamily="34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Microsoft YaHei" pitchFamily="34" charset="-122"/>
        <a:ea typeface="Microsoft YaHei" pitchFamily="34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Microsoft YaHei" pitchFamily="34" charset="-122"/>
        <a:ea typeface="Microsoft YaHei" pitchFamily="34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Microsoft YaHei" pitchFamily="34" charset="-122"/>
        <a:ea typeface="Microsoft YaHei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 Light" panose="020F0302020204030204" pitchFamily="34" charset="0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1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08CF4F-D327-4424-A867-526914736AC2}" type="datetime1">
              <a:rPr lang="en-US" altLang="pt-PT"/>
              <a:pPr/>
              <a:t>12/13/2025</a:t>
            </a:fld>
            <a:endParaRPr lang="en-US" alt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76A3D0-9F8A-4CC1-82DC-569C3731CB0E}" type="slidenum">
              <a:rPr lang="en-US" altLang="pt-PT"/>
              <a:pPr/>
              <a:t>‹nº›</a:t>
            </a:fld>
            <a:endParaRPr lang="en-US" alt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en-US" noProof="1">
                <a:sym typeface="+mn-ea"/>
              </a:rPr>
              <a:t>Click to edit Master text styles</a:t>
            </a:r>
            <a:endParaRPr lang="en-US" noProof="1"/>
          </a:p>
          <a:p>
            <a:pPr lvl="1"/>
            <a:r>
              <a:rPr lang="en-US" noProof="1">
                <a:sym typeface="+mn-ea"/>
              </a:rPr>
              <a:t>Second level</a:t>
            </a:r>
            <a:endParaRPr lang="en-US" noProof="1"/>
          </a:p>
          <a:p>
            <a:pPr lvl="2"/>
            <a:r>
              <a:rPr lang="en-US" noProof="1">
                <a:sym typeface="+mn-ea"/>
              </a:rPr>
              <a:t>Third level</a:t>
            </a:r>
            <a:endParaRPr lang="en-US" noProof="1"/>
          </a:p>
          <a:p>
            <a:pPr lvl="3"/>
            <a:r>
              <a:rPr lang="en-US" noProof="1">
                <a:sym typeface="+mn-ea"/>
              </a:rPr>
              <a:t>Fourth level</a:t>
            </a:r>
            <a:endParaRPr lang="en-US" noProof="1"/>
          </a:p>
          <a:p>
            <a:pPr lvl="4"/>
            <a:r>
              <a:rPr lang="en-US" noProof="1">
                <a:sym typeface="+mn-ea"/>
              </a:rPr>
              <a:t>Fifth level</a:t>
            </a:r>
            <a:endParaRPr lang="en-US" noProof="1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3A08CF4F-D327-4424-A867-526914736AC2}" type="datetime1">
              <a:rPr lang="en-US" altLang="pt-PT"/>
              <a:pPr/>
              <a:t>12/13/2025</a:t>
            </a:fld>
            <a:endParaRPr lang="en-US" altLang="pt-P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P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48E52A3C-2BB7-440A-B9D3-B0CD97F872FC}" type="slidenum">
              <a:rPr lang="en-US" altLang="pt-PT"/>
              <a:pPr/>
              <a:t>‹nº›</a:t>
            </a:fld>
            <a:endParaRPr lang="en-US" alt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1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 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08CF4F-D327-4424-A867-526914736AC2}" type="datetime1">
              <a:rPr lang="en-US" altLang="pt-PT"/>
              <a:pPr/>
              <a:t>12/13/2025</a:t>
            </a:fld>
            <a:endParaRPr lang="en-US" alt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6324B3-8B8A-4352-B5B3-2705BAEA3BA9}" type="slidenum">
              <a:rPr lang="en-US" altLang="pt-PT"/>
              <a:pPr/>
              <a:t>‹nº›</a:t>
            </a:fld>
            <a:endParaRPr lang="en-US" alt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750945"/>
            <a:ext cx="9843135" cy="811530"/>
          </a:xfrm>
        </p:spPr>
        <p:txBody>
          <a:bodyPr anchor="b">
            <a:no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en-US" noProof="1">
                <a:sym typeface="+mn-ea"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08CF4F-D327-4424-A867-526914736AC2}" type="datetime1">
              <a:rPr lang="en-US" altLang="pt-PT"/>
              <a:pPr/>
              <a:t>12/13/2025</a:t>
            </a:fld>
            <a:endParaRPr lang="en-US" alt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05B567-02C7-46BE-9C7D-8ADEBF39B94B}" type="slidenum">
              <a:rPr lang="en-US" altLang="pt-PT"/>
              <a:pPr/>
              <a:t>‹nº›</a:t>
            </a:fld>
            <a:endParaRPr lang="en-US" alt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en-US" noProof="1">
                <a:sym typeface="+mn-ea"/>
              </a:rPr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kumimoji="0" lang="en-US" sz="28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>
                <a:sym typeface="+mn-ea"/>
              </a:rPr>
              <a:t>Second level</a:t>
            </a:r>
            <a:endParaRPr lang="en-US" noProof="1"/>
          </a:p>
          <a:p>
            <a:pPr lvl="2"/>
            <a:r>
              <a:rPr lang="en-US" noProof="1">
                <a:sym typeface="+mn-ea"/>
              </a:rPr>
              <a:t>Third level</a:t>
            </a:r>
            <a:endParaRPr lang="en-US" noProof="1"/>
          </a:p>
          <a:p>
            <a:pPr lvl="3"/>
            <a:r>
              <a:rPr lang="en-US" noProof="1">
                <a:sym typeface="+mn-ea"/>
              </a:rPr>
              <a:t>Fourth level</a:t>
            </a:r>
            <a:endParaRPr lang="en-US" noProof="1"/>
          </a:p>
          <a:p>
            <a:pPr lvl="4"/>
            <a:r>
              <a:rPr lang="en-US" noProof="1">
                <a:sym typeface="+mn-ea"/>
              </a:rPr>
              <a:t>Fifth level</a:t>
            </a:r>
            <a:endParaRPr lang="en-US" noProof="1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08CF4F-D327-4424-A867-526914736AC2}" type="datetime1">
              <a:rPr lang="en-US" altLang="pt-PT"/>
              <a:pPr/>
              <a:t>12/13/2025</a:t>
            </a:fld>
            <a:endParaRPr lang="en-US" altLang="pt-P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P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3FE94E-F224-49AE-8A73-A6318AFBF8C0}" type="slidenum">
              <a:rPr lang="en-US" altLang="pt-PT"/>
              <a:pPr/>
              <a:t>‹nº›</a:t>
            </a:fld>
            <a:endParaRPr lang="en-US" alt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noProof="1">
                <a:sym typeface="+mn-ea"/>
              </a:rPr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en-US" noProof="1">
                <a:sym typeface="+mn-ea"/>
              </a:rPr>
              <a:t>Click to edit Master text styles</a:t>
            </a:r>
            <a:endParaRPr lang="en-US" noProof="1"/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08CF4F-D327-4424-A867-526914736AC2}" type="datetime1">
              <a:rPr lang="en-US" altLang="pt-PT"/>
              <a:pPr/>
              <a:t>12/13/2025</a:t>
            </a:fld>
            <a:endParaRPr lang="en-US" altLang="pt-PT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PT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80F22B-63BA-42B6-8AD0-D3763DED90A3}" type="slidenum">
              <a:rPr lang="en-US" altLang="pt-PT"/>
              <a:pPr/>
              <a:t>‹nº›</a:t>
            </a:fld>
            <a:endParaRPr lang="en-US" alt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08CF4F-D327-4424-A867-526914736AC2}" type="datetime1">
              <a:rPr lang="en-US" altLang="pt-PT"/>
              <a:pPr/>
              <a:t>12/13/2025</a:t>
            </a:fld>
            <a:endParaRPr lang="en-US" altLang="pt-P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P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E560A0-10C0-46DD-B96B-2BA4323EFDCC}" type="slidenum">
              <a:rPr lang="en-US" altLang="pt-PT"/>
              <a:pPr/>
              <a:t>‹nº›</a:t>
            </a:fld>
            <a:endParaRPr lang="en-US" alt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08CF4F-D327-4424-A867-526914736AC2}" type="datetime1">
              <a:rPr lang="en-US" altLang="pt-PT"/>
              <a:pPr/>
              <a:t>12/13/2025</a:t>
            </a:fld>
            <a:endParaRPr lang="en-US" altLang="pt-PT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PT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784E23-9FC7-4CCA-B5A4-5FEBBDF2B9BD}" type="slidenum">
              <a:rPr lang="en-US" altLang="pt-PT"/>
              <a:pPr/>
              <a:t>‹nº›</a:t>
            </a:fld>
            <a:endParaRPr lang="en-US" alt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747" y="127000"/>
            <a:ext cx="4165200" cy="1600200"/>
          </a:xfrm>
        </p:spPr>
        <p:txBody>
          <a:bodyPr>
            <a:normAutofit/>
          </a:bodyPr>
          <a:lstStyle>
            <a:lvl1pPr>
              <a:defRPr sz="32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08CF4F-D327-4424-A867-526914736AC2}" type="datetime1">
              <a:rPr lang="en-US" altLang="pt-PT"/>
              <a:pPr/>
              <a:t>12/13/2025</a:t>
            </a:fld>
            <a:endParaRPr lang="en-US" altLang="pt-P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P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94C300-085F-4894-A51E-1F2F0735DFE4}" type="slidenum">
              <a:rPr lang="en-US" altLang="pt-PT"/>
              <a:pPr/>
              <a:t>‹nº›</a:t>
            </a:fld>
            <a:endParaRPr lang="en-US" alt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08CF4F-D327-4424-A867-526914736AC2}" type="datetime1">
              <a:rPr lang="en-US" altLang="pt-PT"/>
              <a:pPr/>
              <a:t>12/13/2025</a:t>
            </a:fld>
            <a:endParaRPr lang="en-US" alt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6915FE-D121-49CF-99CD-935154133218}" type="slidenum">
              <a:rPr lang="en-US" altLang="pt-PT"/>
              <a:pPr/>
              <a:t>‹nº›</a:t>
            </a:fld>
            <a:endParaRPr lang="en-US" alt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PT"/>
              <a:t>Click to edit Master title style</a:t>
            </a:r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PT"/>
              <a:t>Click to edit Master text styles</a:t>
            </a:r>
          </a:p>
          <a:p>
            <a:pPr lvl="1"/>
            <a:r>
              <a:rPr lang="en-US" altLang="pt-PT"/>
              <a:t>Second level</a:t>
            </a:r>
          </a:p>
          <a:p>
            <a:pPr lvl="2"/>
            <a:r>
              <a:rPr lang="en-US" altLang="pt-PT"/>
              <a:t>Third level</a:t>
            </a:r>
          </a:p>
          <a:p>
            <a:pPr lvl="3"/>
            <a:r>
              <a:rPr lang="en-US" altLang="pt-PT"/>
              <a:t>Fourth level</a:t>
            </a:r>
          </a:p>
          <a:p>
            <a:pPr lvl="4"/>
            <a:r>
              <a:rPr lang="en-US" altLang="pt-PT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3A08CF4F-D327-4424-A867-526914736AC2}" type="datetime1">
              <a:rPr lang="en-US" altLang="pt-PT"/>
              <a:pPr/>
              <a:t>12/13/2025</a:t>
            </a:fld>
            <a:endParaRPr lang="en-US" alt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200">
                <a:solidFill>
                  <a:srgbClr val="898989"/>
                </a:solidFill>
                <a:latin typeface="Calibri Light" pitchFamily="34" charset="0"/>
              </a:defRPr>
            </a:lvl1pPr>
          </a:lstStyle>
          <a:p>
            <a:endParaRPr lang="en-US" alt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r">
              <a:defRPr sz="1200">
                <a:solidFill>
                  <a:srgbClr val="898989"/>
                </a:solidFill>
                <a:latin typeface="Calibri Light" pitchFamily="34" charset="0"/>
              </a:defRPr>
            </a:lvl1pPr>
          </a:lstStyle>
          <a:p>
            <a:fld id="{6DF29E54-3BAE-462A-ADB2-9C502BDE5327}" type="slidenum">
              <a:rPr lang="en-US" altLang="pt-PT"/>
              <a:pPr/>
              <a:t>‹nº›</a:t>
            </a:fld>
            <a:endParaRPr lang="en-US" alt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7" r:id="rId2"/>
    <p:sldLayoutId id="2147483656" r:id="rId3"/>
    <p:sldLayoutId id="2147483655" r:id="rId4"/>
    <p:sldLayoutId id="2147483654" r:id="rId5"/>
    <p:sldLayoutId id="2147483653" r:id="rId6"/>
    <p:sldLayoutId id="2147483652" r:id="rId7"/>
    <p:sldLayoutId id="2147483651" r:id="rId8"/>
    <p:sldLayoutId id="2147483650" r:id="rId9"/>
    <p:sldLayoutId id="2147483649" r:id="rId10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Calibri Light" panose="020F0302020204030204" pitchFamily="34" charset="0"/>
          <a:ea typeface="Microsoft YaHei" pitchFamily="34" charset="-122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 Light" pitchFamily="34" charset="0"/>
          <a:ea typeface="Microsoft YaHei" pitchFamily="34" charset="-122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 Light" pitchFamily="34" charset="0"/>
          <a:ea typeface="Microsoft YaHei" pitchFamily="34" charset="-122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 Light" pitchFamily="34" charset="0"/>
          <a:ea typeface="Microsoft YaHei" pitchFamily="34" charset="-122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 Light" pitchFamily="34" charset="0"/>
          <a:ea typeface="Microsoft YaHei" pitchFamily="34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 Light" pitchFamily="34" charset="0"/>
          <a:ea typeface="Microsoft YaHei" pitchFamily="34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 Light" pitchFamily="34" charset="0"/>
          <a:ea typeface="Microsoft YaHei" pitchFamily="34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 Light" pitchFamily="34" charset="0"/>
          <a:ea typeface="Microsoft YaHei" pitchFamily="34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 Light" pitchFamily="34" charset="0"/>
          <a:ea typeface="Microsoft YaHei" pitchFamily="34" charset="-122"/>
        </a:defRPr>
      </a:lvl9pPr>
    </p:titleStyle>
    <p:bodyStyle>
      <a:lvl1pPr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defRPr sz="2800" kern="1200">
          <a:solidFill>
            <a:schemeClr val="tx1"/>
          </a:solidFill>
          <a:latin typeface="Calibri Light" panose="020F0302020204030204" pitchFamily="34" charset="0"/>
          <a:ea typeface="+mn-ea"/>
          <a:cs typeface="黑体" charset="0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alibri Light" panose="020F0302020204030204" pitchFamily="34" charset="0"/>
          <a:ea typeface="+mn-ea"/>
          <a:cs typeface="黑体" charset="0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Calibri Light" panose="020F0302020204030204" pitchFamily="34" charset="0"/>
          <a:ea typeface="+mn-ea"/>
          <a:cs typeface="黑体" charset="0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Calibri Light" panose="020F0302020204030204" pitchFamily="34" charset="0"/>
          <a:ea typeface="+mn-ea"/>
          <a:cs typeface="黑体" charset="0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Calibri Light" panose="020F0302020204030204" pitchFamily="34" charset="0"/>
          <a:ea typeface="+mn-ea"/>
          <a:cs typeface="黑体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10.wav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Imagem 58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345" y="5909565"/>
            <a:ext cx="12190993" cy="495767"/>
          </a:xfrm>
          <a:prstGeom prst="rect">
            <a:avLst/>
          </a:prstGeom>
        </p:spPr>
      </p:pic>
      <p:pic>
        <p:nvPicPr>
          <p:cNvPr id="8" name="Imagem 7" descr="Imagem2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39060" y="1893147"/>
            <a:ext cx="7230533" cy="1833880"/>
          </a:xfrm>
          <a:prstGeom prst="rect">
            <a:avLst/>
          </a:prstGeom>
        </p:spPr>
      </p:pic>
      <p:sp>
        <p:nvSpPr>
          <p:cNvPr id="9" name="CaixaDeTexto 8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4286257"/>
            <a:ext cx="12192000" cy="861770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pt-PT" altLang="en-US" sz="3200" dirty="0"/>
              <a:t>A Hora de </a:t>
            </a:r>
            <a:r>
              <a:rPr lang="pt-PT" altLang="en-US" sz="4800" dirty="0">
                <a:solidFill>
                  <a:srgbClr val="FF0000"/>
                </a:solidFill>
              </a:rPr>
              <a:t>Ser Feliz</a:t>
            </a:r>
            <a:endParaRPr lang="pt-PT" altLang="en-US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7000">
        <p:sndAc>
          <p:stSnd>
            <p:snd r:embed="rId2" name="push.wav"/>
          </p:stSnd>
        </p:sndAc>
      </p:transition>
    </mc:Choice>
    <mc:Fallback xmlns="">
      <p:transition spd="slow">
        <p:sndAc>
          <p:stSnd>
            <p:snd r:embed="rId5" name="push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CaixaDeTexto 49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16324" y="362309"/>
            <a:ext cx="2863972" cy="252754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r>
              <a:rPr lang="pt-PT" sz="4400" dirty="0">
                <a:solidFill>
                  <a:srgbClr val="FFC000"/>
                </a:solidFill>
              </a:rPr>
              <a:t>Que horas são?</a:t>
            </a:r>
          </a:p>
        </p:txBody>
      </p:sp>
      <p:sp>
        <p:nvSpPr>
          <p:cNvPr id="58" name="Oval 57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486150" y="819150"/>
            <a:ext cx="5219700" cy="5219700"/>
          </a:xfrm>
          <a:prstGeom prst="ellipse">
            <a:avLst/>
          </a:prstGeom>
          <a:solidFill>
            <a:schemeClr val="bg1"/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>
              <a:solidFill>
                <a:srgbClr val="FFFFFF"/>
              </a:solidFill>
              <a:ea typeface="黑体" charset="0"/>
              <a:cs typeface="黑体" charset="0"/>
            </a:endParaRPr>
          </a:p>
        </p:txBody>
      </p:sp>
      <p:sp>
        <p:nvSpPr>
          <p:cNvPr id="38" name="Seta para Cima 37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15025" y="1631950"/>
            <a:ext cx="358775" cy="1800225"/>
          </a:xfrm>
          <a:prstGeom prst="upArrow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>
              <a:solidFill>
                <a:srgbClr val="FFFFFF"/>
              </a:solidFill>
              <a:ea typeface="黑体" charset="0"/>
              <a:cs typeface="黑体" charset="0"/>
            </a:endParaRPr>
          </a:p>
        </p:txBody>
      </p:sp>
      <p:sp>
        <p:nvSpPr>
          <p:cNvPr id="39" name="Seta para Cima 38"/>
          <p:cNvSpPr>
            <a:spLocks noGrp="1" noRot="1" noMove="1" noResize="1" noEditPoints="1" noAdjustHandles="1" noChangeArrowheads="1" noChangeShapeType="1"/>
          </p:cNvSpPr>
          <p:nvPr/>
        </p:nvSpPr>
        <p:spPr>
          <a:xfrm rot="1920000">
            <a:off x="6362700" y="1768475"/>
            <a:ext cx="360363" cy="1800225"/>
          </a:xfrm>
          <a:prstGeom prst="upArrow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>
              <a:solidFill>
                <a:srgbClr val="FFFFFF"/>
              </a:solidFill>
              <a:ea typeface="黑体" charset="0"/>
              <a:cs typeface="黑体" charset="0"/>
            </a:endParaRPr>
          </a:p>
        </p:txBody>
      </p:sp>
      <p:sp>
        <p:nvSpPr>
          <p:cNvPr id="40" name="Seta para Cima 39"/>
          <p:cNvSpPr>
            <a:spLocks noGrp="1" noRot="1" noMove="1" noResize="1" noEditPoints="1" noAdjustHandles="1" noChangeArrowheads="1" noChangeShapeType="1"/>
          </p:cNvSpPr>
          <p:nvPr/>
        </p:nvSpPr>
        <p:spPr>
          <a:xfrm rot="3480000">
            <a:off x="6678613" y="2044700"/>
            <a:ext cx="358775" cy="1800225"/>
          </a:xfrm>
          <a:prstGeom prst="upArrow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>
              <a:solidFill>
                <a:srgbClr val="FFFFFF"/>
              </a:solidFill>
              <a:ea typeface="黑体" charset="0"/>
              <a:cs typeface="黑体" charset="0"/>
            </a:endParaRPr>
          </a:p>
        </p:txBody>
      </p:sp>
      <p:sp>
        <p:nvSpPr>
          <p:cNvPr id="41" name="Seta para Cima 40"/>
          <p:cNvSpPr>
            <a:spLocks noGrp="1" noRot="1" noMove="1" noResize="1" noEditPoints="1" noAdjustHandles="1" noChangeArrowheads="1" noChangeShapeType="1"/>
          </p:cNvSpPr>
          <p:nvPr/>
        </p:nvSpPr>
        <p:spPr>
          <a:xfrm rot="5400000">
            <a:off x="6815138" y="2530475"/>
            <a:ext cx="358775" cy="1800225"/>
          </a:xfrm>
          <a:prstGeom prst="upArrow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>
              <a:solidFill>
                <a:srgbClr val="FFFFFF"/>
              </a:solidFill>
              <a:ea typeface="黑体" charset="0"/>
              <a:cs typeface="黑体" charset="0"/>
            </a:endParaRPr>
          </a:p>
        </p:txBody>
      </p:sp>
      <p:sp>
        <p:nvSpPr>
          <p:cNvPr id="42" name="Seta para Cima 41"/>
          <p:cNvSpPr>
            <a:spLocks noGrp="1" noRot="1" noMove="1" noResize="1" noEditPoints="1" noAdjustHandles="1" noChangeArrowheads="1" noChangeShapeType="1"/>
          </p:cNvSpPr>
          <p:nvPr/>
        </p:nvSpPr>
        <p:spPr>
          <a:xfrm rot="7260000">
            <a:off x="6666706" y="2994819"/>
            <a:ext cx="360363" cy="1800225"/>
          </a:xfrm>
          <a:prstGeom prst="upArrow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>
              <a:solidFill>
                <a:srgbClr val="FFFFFF"/>
              </a:solidFill>
              <a:ea typeface="黑体" charset="0"/>
              <a:cs typeface="黑体" charset="0"/>
            </a:endParaRPr>
          </a:p>
        </p:txBody>
      </p:sp>
      <p:sp>
        <p:nvSpPr>
          <p:cNvPr id="43" name="Seta para Cima 42"/>
          <p:cNvSpPr>
            <a:spLocks noGrp="1" noRot="1" noMove="1" noResize="1" noEditPoints="1" noAdjustHandles="1" noChangeArrowheads="1" noChangeShapeType="1"/>
          </p:cNvSpPr>
          <p:nvPr/>
        </p:nvSpPr>
        <p:spPr>
          <a:xfrm rot="8940000">
            <a:off x="6375400" y="3289300"/>
            <a:ext cx="360363" cy="1800225"/>
          </a:xfrm>
          <a:prstGeom prst="upArrow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>
              <a:solidFill>
                <a:srgbClr val="FFFFFF"/>
              </a:solidFill>
              <a:ea typeface="黑体" charset="0"/>
              <a:cs typeface="黑体" charset="0"/>
            </a:endParaRPr>
          </a:p>
        </p:txBody>
      </p:sp>
      <p:sp>
        <p:nvSpPr>
          <p:cNvPr id="44" name="Seta para Cima 43"/>
          <p:cNvSpPr>
            <a:spLocks noGrp="1" noRot="1" noMove="1" noResize="1" noEditPoints="1" noAdjustHandles="1" noChangeArrowheads="1" noChangeShapeType="1"/>
          </p:cNvSpPr>
          <p:nvPr/>
        </p:nvSpPr>
        <p:spPr>
          <a:xfrm rot="10800000">
            <a:off x="5915025" y="3432175"/>
            <a:ext cx="358775" cy="1800225"/>
          </a:xfrm>
          <a:prstGeom prst="upArrow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>
              <a:solidFill>
                <a:srgbClr val="FFFFFF"/>
              </a:solidFill>
              <a:ea typeface="黑体" charset="0"/>
              <a:cs typeface="黑体" charset="0"/>
            </a:endParaRPr>
          </a:p>
        </p:txBody>
      </p:sp>
      <p:sp>
        <p:nvSpPr>
          <p:cNvPr id="45" name="Seta para Cima 44"/>
          <p:cNvSpPr>
            <a:spLocks noGrp="1" noRot="1" noMove="1" noResize="1" noEditPoints="1" noAdjustHandles="1" noChangeArrowheads="1" noChangeShapeType="1"/>
          </p:cNvSpPr>
          <p:nvPr/>
        </p:nvSpPr>
        <p:spPr>
          <a:xfrm rot="12540000">
            <a:off x="5437188" y="3300413"/>
            <a:ext cx="360362" cy="1800225"/>
          </a:xfrm>
          <a:prstGeom prst="upArrow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>
              <a:solidFill>
                <a:srgbClr val="FFFFFF"/>
              </a:solidFill>
              <a:ea typeface="黑体" charset="0"/>
              <a:cs typeface="黑体" charset="0"/>
            </a:endParaRPr>
          </a:p>
        </p:txBody>
      </p:sp>
      <p:sp>
        <p:nvSpPr>
          <p:cNvPr id="46" name="Seta para Cima 45"/>
          <p:cNvSpPr>
            <a:spLocks noGrp="1" noRot="1" noMove="1" noResize="1" noEditPoints="1" noAdjustHandles="1" noChangeArrowheads="1" noChangeShapeType="1"/>
          </p:cNvSpPr>
          <p:nvPr/>
        </p:nvSpPr>
        <p:spPr>
          <a:xfrm rot="14280000">
            <a:off x="5133181" y="2982119"/>
            <a:ext cx="360363" cy="1800225"/>
          </a:xfrm>
          <a:prstGeom prst="upArrow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>
              <a:solidFill>
                <a:srgbClr val="FFFFFF"/>
              </a:solidFill>
              <a:ea typeface="黑体" charset="0"/>
              <a:cs typeface="黑体" charset="0"/>
            </a:endParaRPr>
          </a:p>
        </p:txBody>
      </p:sp>
      <p:sp>
        <p:nvSpPr>
          <p:cNvPr id="47" name="Seta para Cima 46"/>
          <p:cNvSpPr>
            <a:spLocks noGrp="1" noRot="1" noMove="1" noResize="1" noEditPoints="1" noAdjustHandles="1" noChangeArrowheads="1" noChangeShapeType="1"/>
          </p:cNvSpPr>
          <p:nvPr/>
        </p:nvSpPr>
        <p:spPr>
          <a:xfrm rot="16200000">
            <a:off x="5014119" y="2531269"/>
            <a:ext cx="360363" cy="1800225"/>
          </a:xfrm>
          <a:prstGeom prst="upArrow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>
              <a:solidFill>
                <a:srgbClr val="FFFFFF"/>
              </a:solidFill>
              <a:ea typeface="黑体" charset="0"/>
              <a:cs typeface="黑体" charset="0"/>
            </a:endParaRPr>
          </a:p>
        </p:txBody>
      </p:sp>
      <p:sp>
        <p:nvSpPr>
          <p:cNvPr id="48" name="Seta para Cima 47"/>
          <p:cNvSpPr>
            <a:spLocks noGrp="1" noRot="1" noMove="1" noResize="1" noEditPoints="1" noAdjustHandles="1" noChangeArrowheads="1" noChangeShapeType="1"/>
          </p:cNvSpPr>
          <p:nvPr/>
        </p:nvSpPr>
        <p:spPr>
          <a:xfrm rot="18060000">
            <a:off x="5156995" y="2094706"/>
            <a:ext cx="360362" cy="1800225"/>
          </a:xfrm>
          <a:prstGeom prst="upArrow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>
              <a:solidFill>
                <a:srgbClr val="FFFFFF"/>
              </a:solidFill>
              <a:ea typeface="黑体" charset="0"/>
              <a:cs typeface="黑体" charset="0"/>
            </a:endParaRPr>
          </a:p>
        </p:txBody>
      </p:sp>
      <p:sp>
        <p:nvSpPr>
          <p:cNvPr id="49" name="Seta para Cima 48"/>
          <p:cNvSpPr>
            <a:spLocks noGrp="1" noRot="1" noMove="1" noResize="1" noEditPoints="1" noAdjustHandles="1" noChangeArrowheads="1" noChangeShapeType="1"/>
          </p:cNvSpPr>
          <p:nvPr/>
        </p:nvSpPr>
        <p:spPr>
          <a:xfrm rot="19680000">
            <a:off x="5465763" y="1751013"/>
            <a:ext cx="360362" cy="1800225"/>
          </a:xfrm>
          <a:prstGeom prst="upArrow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>
              <a:solidFill>
                <a:srgbClr val="FFFFFF"/>
              </a:solidFill>
              <a:ea typeface="黑体" charset="0"/>
              <a:cs typeface="黑体" charset="0"/>
            </a:endParaRPr>
          </a:p>
        </p:txBody>
      </p:sp>
      <p:sp>
        <p:nvSpPr>
          <p:cNvPr id="59" name="Oval 58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5638" y="908050"/>
            <a:ext cx="719137" cy="72072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r>
              <a:rPr lang="pt-PT" altLang="en-US" sz="2400" b="1" noProof="1"/>
              <a:t>12</a:t>
            </a:r>
          </a:p>
        </p:txBody>
      </p:sp>
      <p:sp>
        <p:nvSpPr>
          <p:cNvPr id="60" name="Oval 59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896225" y="3068638"/>
            <a:ext cx="719138" cy="72072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r>
              <a:rPr lang="pt-PT" altLang="en-US" sz="2400" b="1" noProof="1"/>
              <a:t>3</a:t>
            </a:r>
          </a:p>
        </p:txBody>
      </p:sp>
      <p:sp>
        <p:nvSpPr>
          <p:cNvPr id="61" name="Oval 60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5638" y="5229225"/>
            <a:ext cx="719137" cy="71913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r>
              <a:rPr lang="pt-PT" altLang="en-US" sz="2400" b="1" noProof="1"/>
              <a:t>6</a:t>
            </a:r>
          </a:p>
        </p:txBody>
      </p:sp>
      <p:sp>
        <p:nvSpPr>
          <p:cNvPr id="62" name="Oval 6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575050" y="3068638"/>
            <a:ext cx="720725" cy="72072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r>
              <a:rPr lang="pt-PT" altLang="en-US" sz="2400" b="1" noProof="1"/>
              <a:t>9</a:t>
            </a:r>
          </a:p>
        </p:txBody>
      </p:sp>
      <p:sp>
        <p:nvSpPr>
          <p:cNvPr id="63" name="Oval 6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851650" y="1244600"/>
            <a:ext cx="720725" cy="720725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r>
              <a:rPr lang="pt-PT" altLang="en-US" sz="2400" b="1" noProof="1"/>
              <a:t>1</a:t>
            </a:r>
          </a:p>
        </p:txBody>
      </p:sp>
      <p:sp>
        <p:nvSpPr>
          <p:cNvPr id="64" name="Oval 6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581900" y="1973263"/>
            <a:ext cx="720725" cy="719137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r>
              <a:rPr lang="pt-PT" altLang="en-US" sz="2400" b="1" noProof="1"/>
              <a:t>2</a:t>
            </a:r>
          </a:p>
        </p:txBody>
      </p:sp>
      <p:sp>
        <p:nvSpPr>
          <p:cNvPr id="65" name="Oval 6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581900" y="4184650"/>
            <a:ext cx="719138" cy="719138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r>
              <a:rPr lang="pt-PT" altLang="en-US" sz="2400" b="1" noProof="1"/>
              <a:t>4</a:t>
            </a:r>
          </a:p>
        </p:txBody>
      </p:sp>
      <p:sp>
        <p:nvSpPr>
          <p:cNvPr id="66" name="Oval 6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850063" y="4902200"/>
            <a:ext cx="719137" cy="720725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r>
              <a:rPr lang="pt-PT" altLang="en-US" sz="2400" b="1" noProof="1"/>
              <a:t>5</a:t>
            </a:r>
          </a:p>
        </p:txBody>
      </p:sp>
      <p:sp>
        <p:nvSpPr>
          <p:cNvPr id="67" name="Oval 6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621213" y="4902200"/>
            <a:ext cx="719137" cy="720725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r>
              <a:rPr lang="pt-PT" altLang="en-US" sz="2400" b="1" noProof="1"/>
              <a:t>7</a:t>
            </a:r>
          </a:p>
        </p:txBody>
      </p:sp>
      <p:sp>
        <p:nvSpPr>
          <p:cNvPr id="68" name="Oval 67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90963" y="4171950"/>
            <a:ext cx="719137" cy="720725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r>
              <a:rPr lang="pt-PT" altLang="en-US" sz="2400" b="1" noProof="1"/>
              <a:t>8</a:t>
            </a:r>
          </a:p>
        </p:txBody>
      </p:sp>
      <p:sp>
        <p:nvSpPr>
          <p:cNvPr id="69" name="Oval 68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65563" y="1973263"/>
            <a:ext cx="719137" cy="719137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r>
              <a:rPr lang="pt-PT" altLang="en-US" sz="2400" b="1" noProof="1"/>
              <a:t>10</a:t>
            </a:r>
          </a:p>
        </p:txBody>
      </p:sp>
      <p:sp>
        <p:nvSpPr>
          <p:cNvPr id="70" name="Oval 69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629150" y="1235075"/>
            <a:ext cx="720725" cy="720725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r>
              <a:rPr lang="pt-PT" altLang="en-US" sz="2400" b="1" noProof="1"/>
              <a:t>11</a:t>
            </a:r>
          </a:p>
        </p:txBody>
      </p:sp>
      <p:sp>
        <p:nvSpPr>
          <p:cNvPr id="25" name="Seta para Cima 2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51538" y="1989138"/>
            <a:ext cx="288925" cy="1439862"/>
          </a:xfrm>
          <a:prstGeom prst="upArrow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>
              <a:solidFill>
                <a:srgbClr val="FFFFFF"/>
              </a:solidFill>
              <a:ea typeface="黑体" charset="0"/>
              <a:cs typeface="黑体" charset="0"/>
            </a:endParaRPr>
          </a:p>
        </p:txBody>
      </p:sp>
      <p:sp>
        <p:nvSpPr>
          <p:cNvPr id="26" name="Seta para Cima 25"/>
          <p:cNvSpPr>
            <a:spLocks noGrp="1" noRot="1" noMove="1" noResize="1" noEditPoints="1" noAdjustHandles="1" noChangeArrowheads="1" noChangeShapeType="1"/>
          </p:cNvSpPr>
          <p:nvPr/>
        </p:nvSpPr>
        <p:spPr>
          <a:xfrm rot="1920000">
            <a:off x="6311900" y="2098675"/>
            <a:ext cx="287338" cy="1439863"/>
          </a:xfrm>
          <a:prstGeom prst="upArrow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>
              <a:solidFill>
                <a:srgbClr val="FFFFFF"/>
              </a:solidFill>
              <a:ea typeface="黑体" charset="0"/>
              <a:cs typeface="黑体" charset="0"/>
            </a:endParaRPr>
          </a:p>
        </p:txBody>
      </p:sp>
      <p:sp>
        <p:nvSpPr>
          <p:cNvPr id="27" name="Seta para Cima 26"/>
          <p:cNvSpPr>
            <a:spLocks noGrp="1" noRot="1" noMove="1" noResize="1" noEditPoints="1" noAdjustHandles="1" noChangeArrowheads="1" noChangeShapeType="1"/>
          </p:cNvSpPr>
          <p:nvPr/>
        </p:nvSpPr>
        <p:spPr>
          <a:xfrm rot="3480000">
            <a:off x="6562725" y="2319338"/>
            <a:ext cx="287338" cy="1439862"/>
          </a:xfrm>
          <a:prstGeom prst="upArrow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>
              <a:solidFill>
                <a:srgbClr val="FFFFFF"/>
              </a:solidFill>
              <a:ea typeface="黑体" charset="0"/>
              <a:cs typeface="黑体" charset="0"/>
            </a:endParaRPr>
          </a:p>
        </p:txBody>
      </p:sp>
      <p:sp>
        <p:nvSpPr>
          <p:cNvPr id="28" name="Seta para Cima 27"/>
          <p:cNvSpPr>
            <a:spLocks noGrp="1" noRot="1" noMove="1" noResize="1" noEditPoints="1" noAdjustHandles="1" noChangeArrowheads="1" noChangeShapeType="1"/>
          </p:cNvSpPr>
          <p:nvPr/>
        </p:nvSpPr>
        <p:spPr>
          <a:xfrm rot="5400000">
            <a:off x="6672263" y="2708275"/>
            <a:ext cx="287337" cy="1439863"/>
          </a:xfrm>
          <a:prstGeom prst="upArrow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>
              <a:solidFill>
                <a:srgbClr val="FFFFFF"/>
              </a:solidFill>
              <a:ea typeface="黑体" charset="0"/>
              <a:cs typeface="黑体" charset="0"/>
            </a:endParaRPr>
          </a:p>
        </p:txBody>
      </p:sp>
      <p:sp>
        <p:nvSpPr>
          <p:cNvPr id="29" name="Seta para Cima 28"/>
          <p:cNvSpPr>
            <a:spLocks noGrp="1" noRot="1" noMove="1" noResize="1" noEditPoints="1" noAdjustHandles="1" noChangeArrowheads="1" noChangeShapeType="1"/>
          </p:cNvSpPr>
          <p:nvPr/>
        </p:nvSpPr>
        <p:spPr>
          <a:xfrm rot="7260000">
            <a:off x="6553994" y="3080544"/>
            <a:ext cx="288925" cy="1439863"/>
          </a:xfrm>
          <a:prstGeom prst="upArrow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>
              <a:solidFill>
                <a:srgbClr val="FFFFFF"/>
              </a:solidFill>
              <a:ea typeface="黑体" charset="0"/>
              <a:cs typeface="黑体" charset="0"/>
            </a:endParaRPr>
          </a:p>
        </p:txBody>
      </p:sp>
      <p:sp>
        <p:nvSpPr>
          <p:cNvPr id="30" name="Seta para Cima 29"/>
          <p:cNvSpPr>
            <a:spLocks noGrp="1" noRot="1" noMove="1" noResize="1" noEditPoints="1" noAdjustHandles="1" noChangeArrowheads="1" noChangeShapeType="1"/>
          </p:cNvSpPr>
          <p:nvPr/>
        </p:nvSpPr>
        <p:spPr>
          <a:xfrm rot="8940000">
            <a:off x="6321425" y="3316288"/>
            <a:ext cx="287338" cy="1439862"/>
          </a:xfrm>
          <a:prstGeom prst="upArrow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>
              <a:solidFill>
                <a:srgbClr val="FFFFFF"/>
              </a:solidFill>
              <a:ea typeface="黑体" charset="0"/>
              <a:cs typeface="黑体" charset="0"/>
            </a:endParaRPr>
          </a:p>
        </p:txBody>
      </p:sp>
      <p:sp>
        <p:nvSpPr>
          <p:cNvPr id="31" name="Seta para Cima 30"/>
          <p:cNvSpPr>
            <a:spLocks noGrp="1" noRot="1" noMove="1" noResize="1" noEditPoints="1" noAdjustHandles="1" noChangeArrowheads="1" noChangeShapeType="1"/>
          </p:cNvSpPr>
          <p:nvPr/>
        </p:nvSpPr>
        <p:spPr>
          <a:xfrm rot="10800000">
            <a:off x="5951538" y="3429000"/>
            <a:ext cx="288925" cy="1439863"/>
          </a:xfrm>
          <a:prstGeom prst="upArrow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>
              <a:solidFill>
                <a:srgbClr val="FFFFFF"/>
              </a:solidFill>
              <a:ea typeface="黑体" charset="0"/>
              <a:cs typeface="黑体" charset="0"/>
            </a:endParaRPr>
          </a:p>
        </p:txBody>
      </p:sp>
      <p:sp>
        <p:nvSpPr>
          <p:cNvPr id="32" name="Seta para Cima 31"/>
          <p:cNvSpPr>
            <a:spLocks noGrp="1" noRot="1" noMove="1" noResize="1" noEditPoints="1" noAdjustHandles="1" noChangeArrowheads="1" noChangeShapeType="1"/>
          </p:cNvSpPr>
          <p:nvPr/>
        </p:nvSpPr>
        <p:spPr>
          <a:xfrm rot="12540000">
            <a:off x="5570538" y="3324225"/>
            <a:ext cx="287337" cy="1439863"/>
          </a:xfrm>
          <a:prstGeom prst="upArrow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>
              <a:solidFill>
                <a:srgbClr val="FFFFFF"/>
              </a:solidFill>
              <a:ea typeface="黑体" charset="0"/>
              <a:cs typeface="黑体" charset="0"/>
            </a:endParaRPr>
          </a:p>
        </p:txBody>
      </p:sp>
      <p:sp>
        <p:nvSpPr>
          <p:cNvPr id="33" name="Seta para Cima 32"/>
          <p:cNvSpPr>
            <a:spLocks noGrp="1" noRot="1" noMove="1" noResize="1" noEditPoints="1" noAdjustHandles="1" noChangeArrowheads="1" noChangeShapeType="1"/>
          </p:cNvSpPr>
          <p:nvPr/>
        </p:nvSpPr>
        <p:spPr>
          <a:xfrm rot="14280000">
            <a:off x="5327650" y="3070226"/>
            <a:ext cx="287337" cy="1439862"/>
          </a:xfrm>
          <a:prstGeom prst="upArrow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>
              <a:solidFill>
                <a:srgbClr val="FFFFFF"/>
              </a:solidFill>
              <a:ea typeface="黑体" charset="0"/>
              <a:cs typeface="黑体" charset="0"/>
            </a:endParaRPr>
          </a:p>
        </p:txBody>
      </p:sp>
      <p:sp>
        <p:nvSpPr>
          <p:cNvPr id="34" name="Seta para Cima 33"/>
          <p:cNvSpPr>
            <a:spLocks noGrp="1" noRot="1" noMove="1" noResize="1" noEditPoints="1" noAdjustHandles="1" noChangeArrowheads="1" noChangeShapeType="1"/>
          </p:cNvSpPr>
          <p:nvPr/>
        </p:nvSpPr>
        <p:spPr>
          <a:xfrm rot="16200000">
            <a:off x="5231606" y="2709070"/>
            <a:ext cx="288925" cy="1439862"/>
          </a:xfrm>
          <a:prstGeom prst="upArrow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>
              <a:solidFill>
                <a:srgbClr val="FFFFFF"/>
              </a:solidFill>
              <a:ea typeface="黑体" charset="0"/>
              <a:cs typeface="黑体" charset="0"/>
            </a:endParaRPr>
          </a:p>
        </p:txBody>
      </p:sp>
      <p:sp>
        <p:nvSpPr>
          <p:cNvPr id="35" name="Seta para Cima 34"/>
          <p:cNvSpPr>
            <a:spLocks noGrp="1" noRot="1" noMove="1" noResize="1" noEditPoints="1" noAdjustHandles="1" noChangeArrowheads="1" noChangeShapeType="1"/>
          </p:cNvSpPr>
          <p:nvPr/>
        </p:nvSpPr>
        <p:spPr>
          <a:xfrm rot="18060000">
            <a:off x="5346700" y="2359026"/>
            <a:ext cx="287337" cy="1439862"/>
          </a:xfrm>
          <a:prstGeom prst="upArrow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>
              <a:solidFill>
                <a:srgbClr val="FFFFFF"/>
              </a:solidFill>
              <a:ea typeface="黑体" charset="0"/>
              <a:cs typeface="黑体" charset="0"/>
            </a:endParaRPr>
          </a:p>
        </p:txBody>
      </p:sp>
      <p:sp>
        <p:nvSpPr>
          <p:cNvPr id="36" name="Seta para Cima 35"/>
          <p:cNvSpPr>
            <a:spLocks noGrp="1" noRot="1" noMove="1" noResize="1" noEditPoints="1" noAdjustHandles="1" noChangeArrowheads="1" noChangeShapeType="1"/>
          </p:cNvSpPr>
          <p:nvPr/>
        </p:nvSpPr>
        <p:spPr>
          <a:xfrm rot="19680000">
            <a:off x="5592763" y="2084388"/>
            <a:ext cx="287337" cy="1439862"/>
          </a:xfrm>
          <a:prstGeom prst="upArrow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pt-PT" altLang="en-US">
              <a:solidFill>
                <a:srgbClr val="FFFFFF"/>
              </a:solidFill>
              <a:ea typeface="黑体" charset="0"/>
              <a:cs typeface="黑体" charset="0"/>
            </a:endParaRPr>
          </a:p>
        </p:txBody>
      </p:sp>
      <p:sp>
        <p:nvSpPr>
          <p:cNvPr id="2" name="Oval 1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747838" y="819150"/>
            <a:ext cx="1738312" cy="1679575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r>
              <a:rPr lang="pt-PT" altLang="en-US" sz="3200" noProof="1"/>
              <a:t>00:00</a:t>
            </a:r>
          </a:p>
        </p:txBody>
      </p:sp>
      <p:sp>
        <p:nvSpPr>
          <p:cNvPr id="3" name="Oval 2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705850" y="819150"/>
            <a:ext cx="1736725" cy="1679575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r>
              <a:rPr lang="pt-PT" altLang="en-US" sz="3200" noProof="1"/>
              <a:t>00:00</a:t>
            </a:r>
          </a:p>
        </p:txBody>
      </p:sp>
      <p:sp>
        <p:nvSpPr>
          <p:cNvPr id="4" name="Oval 3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747838" y="4359275"/>
            <a:ext cx="1738312" cy="1679575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r>
              <a:rPr lang="pt-PT" altLang="en-US" sz="3200" noProof="1"/>
              <a:t>00:00</a:t>
            </a:r>
          </a:p>
        </p:txBody>
      </p:sp>
      <p:sp>
        <p:nvSpPr>
          <p:cNvPr id="5" name="Oval 4">
            <a:hlinkClick r:id="" action="ppaction://noaction">
              <a:snd r:embed="rId2" name="explode.wav"/>
            </a:hlinkClick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705850" y="4359275"/>
            <a:ext cx="1738313" cy="1679575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r>
              <a:rPr lang="pt-PT" altLang="en-US" sz="3200" noProof="1"/>
              <a:t>00:00</a:t>
            </a:r>
          </a:p>
        </p:txBody>
      </p:sp>
      <p:pic>
        <p:nvPicPr>
          <p:cNvPr id="4139" name="Imagem 5" descr="mais power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42575" y="6202363"/>
            <a:ext cx="1268413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tar Eyes Emoji [Free Download All Emojis] | Emoji Island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7498" y="1360207"/>
            <a:ext cx="4457005" cy="4137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"/>
    </mc:Choice>
    <mc:Fallback xmlns="">
      <p:transition spd="slow" advClick="0" advTm="10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25</Words>
  <Application>Microsoft Office PowerPoint</Application>
  <PresentationFormat>Ecrã Panorâmico</PresentationFormat>
  <Paragraphs>18</Paragraphs>
  <Slides>3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3</vt:i4>
      </vt:variant>
    </vt:vector>
  </HeadingPairs>
  <TitlesOfParts>
    <vt:vector size="9" baseType="lpstr">
      <vt:lpstr>Microsoft YaHei</vt:lpstr>
      <vt:lpstr>黑体</vt:lpstr>
      <vt:lpstr>Arial</vt:lpstr>
      <vt:lpstr>Calibri</vt:lpstr>
      <vt:lpstr>Calibri Light</vt:lpstr>
      <vt:lpstr>Office Theme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Professor</dc:creator>
  <cp:lastModifiedBy>Paulo Jorge Calmeiro dos Reis Serra</cp:lastModifiedBy>
  <cp:revision>19</cp:revision>
  <dcterms:created xsi:type="dcterms:W3CDTF">2025-07-23T00:59:00Z</dcterms:created>
  <dcterms:modified xsi:type="dcterms:W3CDTF">2025-12-13T20:00:44Z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2070-12.2.0.23155</vt:lpwstr>
  </property>
  <property fmtid="{D5CDD505-2E9C-101B-9397-08002B2CF9AE}" pid="3" name="ICV">
    <vt:lpwstr>16F73FA6802843FBA92CE7C7EFFFFA49_13</vt:lpwstr>
  </property>
</Properties>
</file>