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media/audio2.wav" ContentType="audio/wav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dia/audio10.wav" ContentType="audio/wav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9" r:id="rId2"/>
    <p:sldId id="258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62" r:id="rId13"/>
    <p:sldId id="261" r:id="rId14"/>
    <p:sldId id="260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63" r:id="rId25"/>
  </p:sldIdLst>
  <p:sldSz cx="12192000" cy="6858000"/>
  <p:notesSz cx="7104063" cy="1023461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020"/>
    <a:srgbClr val="323232"/>
    <a:srgbClr val="CC3300"/>
    <a:srgbClr val="CC0000"/>
    <a:srgbClr val="FF3300"/>
    <a:srgbClr val="990000"/>
    <a:srgbClr val="FF8D41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8" autoAdjust="0"/>
    <p:restoredTop sz="94660" autoAdjust="0"/>
  </p:normalViewPr>
  <p:slideViewPr>
    <p:cSldViewPr snapToGrid="0">
      <p:cViewPr>
        <p:scale>
          <a:sx n="60" d="100"/>
          <a:sy n="60" d="100"/>
        </p:scale>
        <p:origin x="1248" y="258"/>
      </p:cViewPr>
      <p:guideLst>
        <p:guide orient="horz" pos="216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1999" cy="71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32CD406-D8A9-46F1-A724-C5B078AC97D3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8163" cy="514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4313" y="9720263"/>
            <a:ext cx="3078162" cy="514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A132DAA-2DBA-4AE7-AA3C-63077596C36A}" type="slidenum">
              <a:rPr lang="en-US" altLang="pt-PT"/>
              <a:pPr/>
              <a:t>‹nº›</a:t>
            </a:fld>
            <a:endParaRPr lang="en-US" alt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pt-PT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C3A2A9-49F8-41E0-ABCA-6DD6455B6FFC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3076" name="Slide Image Placehoder 3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</p:sp>
      <p:sp>
        <p:nvSpPr>
          <p:cNvPr id="3077" name="Note Placeholder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711200" y="4926013"/>
            <a:ext cx="568325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/>
              <a:t>Edit Master text styles</a:t>
            </a:r>
          </a:p>
          <a:p>
            <a:pPr lvl="1"/>
            <a:r>
              <a:rPr lang="en-US" altLang="pt-PT"/>
              <a:t>Second level</a:t>
            </a:r>
          </a:p>
          <a:p>
            <a:pPr lvl="2"/>
            <a:r>
              <a:rPr lang="en-US" altLang="pt-PT"/>
              <a:t>Third level</a:t>
            </a:r>
          </a:p>
          <a:p>
            <a:pPr lvl="3"/>
            <a:r>
              <a:rPr lang="en-US" altLang="pt-PT"/>
              <a:t>Fourth level</a:t>
            </a:r>
          </a:p>
          <a:p>
            <a:pPr lvl="4"/>
            <a:r>
              <a:rPr lang="en-US" altLang="pt-P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F1D8125-1414-4E52-852D-5940B3CF9520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Microsoft YaHei" pitchFamily="34" charset="-122"/>
        <a:ea typeface="Microsoft YaHei" pitchFamily="34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Microsoft YaHei" pitchFamily="34" charset="-122"/>
        <a:ea typeface="Microsoft YaHei" pitchFamily="34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Microsoft YaHei" pitchFamily="34" charset="-122"/>
        <a:ea typeface="Microsoft YaHei" pitchFamily="34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Microsoft YaHei" pitchFamily="34" charset="-122"/>
        <a:ea typeface="Microsoft YaHei" pitchFamily="34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Microsoft YaHei" pitchFamily="34" charset="-122"/>
        <a:ea typeface="Microsoft YaHei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CC4D39-D54D-40E2-9D80-E8F6EA0BBF4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DD5C9-6B2B-4149-83CB-1ED381791F72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noProof="1">
                <a:sym typeface="+mn-ea"/>
              </a:rPr>
              <a:t>Click to edit Master text styles</a:t>
            </a:r>
            <a:endParaRPr lang="en-US" noProof="1"/>
          </a:p>
          <a:p>
            <a:pPr lvl="1"/>
            <a:r>
              <a:rPr lang="en-US" noProof="1">
                <a:sym typeface="+mn-ea"/>
              </a:rPr>
              <a:t>Second level</a:t>
            </a:r>
            <a:endParaRPr lang="en-US" noProof="1"/>
          </a:p>
          <a:p>
            <a:pPr lvl="2"/>
            <a:r>
              <a:rPr lang="en-US" noProof="1">
                <a:sym typeface="+mn-ea"/>
              </a:rPr>
              <a:t>Third level</a:t>
            </a:r>
            <a:endParaRPr lang="en-US" noProof="1"/>
          </a:p>
          <a:p>
            <a:pPr lvl="3"/>
            <a:r>
              <a:rPr lang="en-US" noProof="1">
                <a:sym typeface="+mn-ea"/>
              </a:rPr>
              <a:t>Fourth level</a:t>
            </a:r>
            <a:endParaRPr lang="en-US" noProof="1"/>
          </a:p>
          <a:p>
            <a:pPr lvl="4"/>
            <a:r>
              <a:rPr lang="en-US" noProof="1">
                <a:sym typeface="+mn-ea"/>
              </a:rPr>
              <a:t>Fifth level</a:t>
            </a:r>
            <a:endParaRPr lang="en-US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85CC4D39-D54D-40E2-9D80-E8F6EA0BBF4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85D77AF8-BDD2-41BE-9154-6A1125E78479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 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CC4D39-D54D-40E2-9D80-E8F6EA0BBF4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7CF42-FF8D-4758-9DEE-6B0760694342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noProof="1">
                <a:sym typeface="+mn-ea"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CC4D39-D54D-40E2-9D80-E8F6EA0BBF4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BA347-39EF-445F-A740-054A1103D1D9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noProof="1">
                <a:sym typeface="+mn-ea"/>
              </a:rPr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>
                <a:sym typeface="+mn-ea"/>
              </a:rPr>
              <a:t>Second level</a:t>
            </a:r>
            <a:endParaRPr lang="en-US" noProof="1"/>
          </a:p>
          <a:p>
            <a:pPr lvl="2"/>
            <a:r>
              <a:rPr lang="en-US" noProof="1">
                <a:sym typeface="+mn-ea"/>
              </a:rPr>
              <a:t>Third level</a:t>
            </a:r>
            <a:endParaRPr lang="en-US" noProof="1"/>
          </a:p>
          <a:p>
            <a:pPr lvl="3"/>
            <a:r>
              <a:rPr lang="en-US" noProof="1">
                <a:sym typeface="+mn-ea"/>
              </a:rPr>
              <a:t>Fourth level</a:t>
            </a:r>
            <a:endParaRPr lang="en-US" noProof="1"/>
          </a:p>
          <a:p>
            <a:pPr lvl="4"/>
            <a:r>
              <a:rPr lang="en-US" noProof="1">
                <a:sym typeface="+mn-ea"/>
              </a:rPr>
              <a:t>Fifth level</a:t>
            </a:r>
            <a:endParaRPr lang="en-US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CC4D39-D54D-40E2-9D80-E8F6EA0BBF4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D0EB3-92D7-4260-9B99-CDA7D78A60C6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noProof="1">
                <a:sym typeface="+mn-ea"/>
              </a:rPr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noProof="1">
                <a:sym typeface="+mn-ea"/>
              </a:rPr>
              <a:t>Click to 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CC4D39-D54D-40E2-9D80-E8F6EA0BBF4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B6D98-2794-4624-8AD1-8AEC2598A632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CC4D39-D54D-40E2-9D80-E8F6EA0BBF4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8F49A-8DBD-481C-B94E-AF588E2EE384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CC4D39-D54D-40E2-9D80-E8F6EA0BBF4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DF441-0ACC-4E37-87EB-AE15E281BDFA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CC4D39-D54D-40E2-9D80-E8F6EA0BBF4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A9AD7-51E4-477B-B48E-B9FDCA4BB177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CC4D39-D54D-40E2-9D80-E8F6EA0BBF4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426335-5DCB-400C-9231-056586A7D9B4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/>
              <a:t>Click to edit Master text styles</a:t>
            </a:r>
          </a:p>
          <a:p>
            <a:pPr lvl="1"/>
            <a:r>
              <a:rPr lang="en-US" altLang="pt-PT"/>
              <a:t>Second level</a:t>
            </a:r>
          </a:p>
          <a:p>
            <a:pPr lvl="2"/>
            <a:r>
              <a:rPr lang="en-US" altLang="pt-PT"/>
              <a:t>Third level</a:t>
            </a:r>
          </a:p>
          <a:p>
            <a:pPr lvl="3"/>
            <a:r>
              <a:rPr lang="en-US" altLang="pt-PT"/>
              <a:t>Fourth level</a:t>
            </a:r>
          </a:p>
          <a:p>
            <a:pPr lvl="4"/>
            <a:r>
              <a:rPr lang="en-US" altLang="pt-P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85CC4D39-D54D-40E2-9D80-E8F6EA0BBF4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endParaRPr lang="en-US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r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fld id="{D41686FD-4DD1-443B-B993-5546DCBBAE05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7" r:id="rId2"/>
    <p:sldLayoutId id="2147483656" r:id="rId3"/>
    <p:sldLayoutId id="2147483655" r:id="rId4"/>
    <p:sldLayoutId id="2147483654" r:id="rId5"/>
    <p:sldLayoutId id="2147483653" r:id="rId6"/>
    <p:sldLayoutId id="2147483652" r:id="rId7"/>
    <p:sldLayoutId id="2147483651" r:id="rId8"/>
    <p:sldLayoutId id="2147483650" r:id="rId9"/>
    <p:sldLayoutId id="2147483649" r:id="rId10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Calibri Light" panose="020F0302020204030204" pitchFamily="34" charset="0"/>
          <a:ea typeface="Microsoft YaHei" pitchFamily="34" charset="-122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9pPr>
    </p:titleStyle>
    <p:bodyStyle>
      <a:lvl1pPr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defRPr sz="2800" kern="1200">
          <a:solidFill>
            <a:schemeClr val="tx1"/>
          </a:solidFill>
          <a:latin typeface="Calibri Light" panose="020F0302020204030204" pitchFamily="34" charset="0"/>
          <a:ea typeface="+mn-ea"/>
          <a:cs typeface="黑体" charset="0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alibri Light" panose="020F0302020204030204" pitchFamily="34" charset="0"/>
          <a:ea typeface="+mn-ea"/>
          <a:cs typeface="黑体" charset="0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Calibri Light" panose="020F0302020204030204" pitchFamily="34" charset="0"/>
          <a:ea typeface="+mn-ea"/>
          <a:cs typeface="黑体" charset="0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Calibri Light" panose="020F0302020204030204" pitchFamily="34" charset="0"/>
          <a:ea typeface="+mn-ea"/>
          <a:cs typeface="黑体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Calibri Light" panose="020F0302020204030204" pitchFamily="34" charset="0"/>
          <a:ea typeface="+mn-ea"/>
          <a:cs typeface="黑体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0.wav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Imagem 58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45" y="5909565"/>
            <a:ext cx="12190993" cy="495767"/>
          </a:xfrm>
          <a:prstGeom prst="rect">
            <a:avLst/>
          </a:prstGeom>
        </p:spPr>
      </p:pic>
      <p:pic>
        <p:nvPicPr>
          <p:cNvPr id="8" name="Imagem 7" descr="Imagem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9060" y="1893147"/>
            <a:ext cx="7230533" cy="1833880"/>
          </a:xfrm>
          <a:prstGeom prst="rect">
            <a:avLst/>
          </a:prstGeom>
        </p:spPr>
      </p:pic>
      <p:sp>
        <p:nvSpPr>
          <p:cNvPr id="9" name="CaixaDeTexto 8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286257"/>
            <a:ext cx="12192000" cy="86177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pt-PT" altLang="en-US" sz="3200" dirty="0"/>
              <a:t>Todos os números vão dar a </a:t>
            </a:r>
            <a:r>
              <a:rPr lang="pt-PT" altLang="en-US" sz="4800" dirty="0">
                <a:solidFill>
                  <a:srgbClr val="FF0000"/>
                </a:solidFill>
              </a:rPr>
              <a:t>Roma</a:t>
            </a:r>
            <a:endParaRPr lang="pt-PT" alt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7000">
        <p:sndAc>
          <p:stSnd>
            <p:snd r:embed="rId2" name="push.wav"/>
          </p:stSnd>
        </p:sndAc>
      </p:transition>
    </mc:Choice>
    <mc:Fallback xmlns="">
      <p:transition spd="slow">
        <p:sndAc>
          <p:stSnd>
            <p:snd r:embed="rId5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tar Eyes Emoji [Free Download All Emojis] | Emoji Island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498" y="1360207"/>
            <a:ext cx="4457005" cy="413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0" y="2811864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pt-PT" sz="6600" dirty="0">
                <a:solidFill>
                  <a:schemeClr val="bg1"/>
                </a:solidFill>
              </a:rPr>
              <a:t>Agora de 10 EM 10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0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tar Eyes Emoji [Free Download All Emojis] | Emoji Island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498" y="1360207"/>
            <a:ext cx="4457005" cy="413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3312828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3312828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3312828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 dirty="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57090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86892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93" y="1639019"/>
            <a:ext cx="1359844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44495" y="1639019"/>
            <a:ext cx="1361845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874298" y="1639019"/>
            <a:ext cx="1361843" cy="13598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0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4108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" y="142761"/>
            <a:ext cx="1219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altLang="en-US" sz="4400" dirty="0">
                <a:solidFill>
                  <a:schemeClr val="bg1"/>
                </a:solidFill>
              </a:rPr>
              <a:t>Todos os números vão dar a </a:t>
            </a:r>
            <a:r>
              <a:rPr lang="pt-PT" altLang="en-US" sz="6600" dirty="0">
                <a:solidFill>
                  <a:srgbClr val="FF0000"/>
                </a:solidFill>
              </a:rPr>
              <a:t>Roma</a:t>
            </a:r>
            <a:endParaRPr lang="pt-PT" altLang="en-US" sz="5400" b="1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106988"/>
            <a:ext cx="1079500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106988"/>
            <a:ext cx="1081088" cy="108108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32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12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6975" y="6115050"/>
            <a:ext cx="12668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152</Words>
  <Application>Microsoft Office PowerPoint</Application>
  <PresentationFormat>Ecrã Panorâmico</PresentationFormat>
  <Paragraphs>22</Paragraphs>
  <Slides>24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24</vt:i4>
      </vt:variant>
    </vt:vector>
  </HeadingPairs>
  <TitlesOfParts>
    <vt:vector size="30" baseType="lpstr">
      <vt:lpstr>Microsoft YaHei</vt:lpstr>
      <vt:lpstr>黑体</vt:lpstr>
      <vt:lpstr>Arial</vt:lpstr>
      <vt:lpstr>Calibri</vt:lpstr>
      <vt:lpstr>Calibri Light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Agora de 10 EM 10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 Somos Capazes</dc:creator>
  <cp:lastModifiedBy>Paulo Jorge Calmeiro dos Reis Serra</cp:lastModifiedBy>
  <cp:revision>16</cp:revision>
  <dcterms:created xsi:type="dcterms:W3CDTF">2025-07-23T00:59:00Z</dcterms:created>
  <dcterms:modified xsi:type="dcterms:W3CDTF">2025-12-13T18:49:03Z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2070-12.2.0.23155</vt:lpwstr>
  </property>
  <property fmtid="{D5CDD505-2E9C-101B-9397-08002B2CF9AE}" pid="3" name="ICV">
    <vt:lpwstr>49B7638CF1974E31AB71C609F30852D2_13</vt:lpwstr>
  </property>
</Properties>
</file>