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2.wav" ContentType="audio/wav"/>
  <Override PartName="/docProps/core.xml" ContentType="application/vnd.openxmlformats-package.core-properties+xml"/>
  <Override PartName="/docProps/app.xml" ContentType="application/vnd.openxmlformats-officedocument.extended-properties+xml"/>
  <Override PartName="/ppt/media/audio10.wav" ContentType="audio/wav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30" r:id="rId2"/>
    <p:sldId id="256" r:id="rId3"/>
    <p:sldId id="258" r:id="rId4"/>
    <p:sldId id="259" r:id="rId5"/>
    <p:sldId id="612" r:id="rId6"/>
    <p:sldId id="335" r:id="rId7"/>
    <p:sldId id="336" r:id="rId8"/>
    <p:sldId id="613" r:id="rId9"/>
    <p:sldId id="429" r:id="rId10"/>
    <p:sldId id="430" r:id="rId11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onçalo" initials="G" lastIdx="1" clrIdx="0">
    <p:extLst>
      <p:ext uri="{19B8F6BF-5375-455C-9EA6-DF929625EA0E}">
        <p15:presenceInfo xmlns:p15="http://schemas.microsoft.com/office/powerpoint/2012/main" userId="Gonçal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52" autoAdjust="0"/>
    <p:restoredTop sz="94660"/>
  </p:normalViewPr>
  <p:slideViewPr>
    <p:cSldViewPr snapToGrid="0">
      <p:cViewPr>
        <p:scale>
          <a:sx n="50" d="100"/>
          <a:sy n="50" d="100"/>
        </p:scale>
        <p:origin x="1350" y="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do subtítulo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17DD-55FE-49BB-BFDE-0AFDC512D438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09-8342-4AE5-BF02-0EE7FF19CBA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855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17DD-55FE-49BB-BFDE-0AFDC512D438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09-8342-4AE5-BF02-0EE7FF19CBA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1998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17DD-55FE-49BB-BFDE-0AFDC512D438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09-8342-4AE5-BF02-0EE7FF19CBA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1457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17DD-55FE-49BB-BFDE-0AFDC512D438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09-8342-4AE5-BF02-0EE7FF19CBA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4123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17DD-55FE-49BB-BFDE-0AFDC512D438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09-8342-4AE5-BF02-0EE7FF19CBA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10547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17DD-55FE-49BB-BFDE-0AFDC512D438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09-8342-4AE5-BF02-0EE7FF19CBA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67331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17DD-55FE-49BB-BFDE-0AFDC512D438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09-8342-4AE5-BF02-0EE7FF19CBA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31586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17DD-55FE-49BB-BFDE-0AFDC512D438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09-8342-4AE5-BF02-0EE7FF19CBA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319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17DD-55FE-49BB-BFDE-0AFDC512D438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09-8342-4AE5-BF02-0EE7FF19CBA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714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17DD-55FE-49BB-BFDE-0AFDC512D438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09-8342-4AE5-BF02-0EE7FF19CBA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2116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17DD-55FE-49BB-BFDE-0AFDC512D438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09-8342-4AE5-BF02-0EE7FF19CBA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57264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617DD-55FE-49BB-BFDE-0AFDC512D438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D5709-8342-4AE5-BF02-0EE7FF19CBA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692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0.wav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Imagem 58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45" y="5909565"/>
            <a:ext cx="12190993" cy="495767"/>
          </a:xfrm>
          <a:prstGeom prst="rect">
            <a:avLst/>
          </a:prstGeom>
        </p:spPr>
      </p:pic>
      <p:pic>
        <p:nvPicPr>
          <p:cNvPr id="8" name="Imagem 7" descr="Imagem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9060" y="1893147"/>
            <a:ext cx="7230533" cy="1833880"/>
          </a:xfrm>
          <a:prstGeom prst="rect">
            <a:avLst/>
          </a:prstGeom>
        </p:spPr>
      </p:pic>
      <p:sp>
        <p:nvSpPr>
          <p:cNvPr id="9" name="CaixaDeTexto 8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286257"/>
            <a:ext cx="12192000" cy="86177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pt-PT" sz="4800" dirty="0">
                <a:latin typeface="+mj-lt"/>
              </a:rPr>
              <a:t>Boooooommmba</a:t>
            </a:r>
            <a:endParaRPr lang="pt-PT" sz="48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7000">
        <p:sndAc>
          <p:stSnd>
            <p:snd r:embed="rId2" name="push.wav"/>
          </p:stSnd>
        </p:sndAc>
      </p:transition>
    </mc:Choice>
    <mc:Fallback xmlns="">
      <p:transition spd="slow">
        <p:sndAc>
          <p:stSnd>
            <p:snd r:embed="rId5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2154" y="958262"/>
            <a:ext cx="5606718" cy="560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033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arredondado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53689" y="565483"/>
            <a:ext cx="3284621" cy="258679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9900" dirty="0">
              <a:solidFill>
                <a:schemeClr val="tx1"/>
              </a:solidFill>
            </a:endParaRPr>
          </a:p>
        </p:txBody>
      </p:sp>
      <p:sp>
        <p:nvSpPr>
          <p:cNvPr id="8" name="Retângulo arredondado 7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15927" y="4018540"/>
            <a:ext cx="2380249" cy="1892969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3800" dirty="0"/>
          </a:p>
        </p:txBody>
      </p:sp>
      <p:sp>
        <p:nvSpPr>
          <p:cNvPr id="9" name="Retângulo arredondado 8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905874" y="4018539"/>
            <a:ext cx="2380249" cy="1892969"/>
          </a:xfrm>
          <a:prstGeom prst="roundRect">
            <a:avLst/>
          </a:prstGeom>
          <a:solidFill>
            <a:srgbClr val="7030A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3800" dirty="0"/>
          </a:p>
        </p:txBody>
      </p:sp>
      <p:sp>
        <p:nvSpPr>
          <p:cNvPr id="10" name="Retângulo arredondado 9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695821" y="4018541"/>
            <a:ext cx="2380249" cy="1892969"/>
          </a:xfrm>
          <a:prstGeom prst="roundRect">
            <a:avLst/>
          </a:prstGeom>
          <a:solidFill>
            <a:srgbClr val="FF000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3800" dirty="0"/>
          </a:p>
        </p:txBody>
      </p:sp>
    </p:spTree>
    <p:extLst>
      <p:ext uri="{BB962C8B-B14F-4D97-AF65-F5344CB8AC3E}">
        <p14:creationId xmlns:p14="http://schemas.microsoft.com/office/powerpoint/2010/main" val="926054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omb Emoji for Facebook, Email &amp; SMS | ID#: 12825 | Emoji.co.uk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3784" y="1078581"/>
            <a:ext cx="487680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1208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2154" y="958262"/>
            <a:ext cx="5606718" cy="560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539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arredondado 1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6026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q</a:t>
            </a:r>
          </a:p>
        </p:txBody>
      </p:sp>
      <p:sp>
        <p:nvSpPr>
          <p:cNvPr id="17" name="Retângulo arredondado 16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613337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w</a:t>
            </a:r>
          </a:p>
        </p:txBody>
      </p:sp>
      <p:sp>
        <p:nvSpPr>
          <p:cNvPr id="18" name="Retângulo arredondado 17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690648" y="3552496"/>
            <a:ext cx="900000" cy="900000"/>
          </a:xfrm>
          <a:prstGeom prst="roundRect">
            <a:avLst/>
          </a:prstGeom>
          <a:solidFill>
            <a:schemeClr val="tx1"/>
          </a:solidFill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e</a:t>
            </a:r>
          </a:p>
        </p:txBody>
      </p:sp>
      <p:sp>
        <p:nvSpPr>
          <p:cNvPr id="19" name="Retângulo arredondado 18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67959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r</a:t>
            </a:r>
          </a:p>
        </p:txBody>
      </p:sp>
      <p:sp>
        <p:nvSpPr>
          <p:cNvPr id="20" name="Retângulo arredondado 19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845270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t</a:t>
            </a:r>
          </a:p>
        </p:txBody>
      </p:sp>
      <p:sp>
        <p:nvSpPr>
          <p:cNvPr id="21" name="Retângulo arredondado 20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2581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y</a:t>
            </a:r>
          </a:p>
        </p:txBody>
      </p:sp>
      <p:sp>
        <p:nvSpPr>
          <p:cNvPr id="22" name="Retângulo arredondado 21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99892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u</a:t>
            </a:r>
          </a:p>
        </p:txBody>
      </p:sp>
      <p:sp>
        <p:nvSpPr>
          <p:cNvPr id="23" name="Retângulo arredondado 22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077203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i</a:t>
            </a:r>
          </a:p>
        </p:txBody>
      </p:sp>
      <p:sp>
        <p:nvSpPr>
          <p:cNvPr id="24" name="Retângulo arredondado 23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154514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o</a:t>
            </a:r>
          </a:p>
        </p:txBody>
      </p:sp>
      <p:sp>
        <p:nvSpPr>
          <p:cNvPr id="25" name="Retângulo arredondado 24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231825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p</a:t>
            </a:r>
          </a:p>
        </p:txBody>
      </p:sp>
      <p:sp>
        <p:nvSpPr>
          <p:cNvPr id="26" name="Retângulo arredondado 25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04040" y="4640317"/>
            <a:ext cx="900000" cy="900000"/>
          </a:xfrm>
          <a:prstGeom prst="roundRect">
            <a:avLst/>
          </a:prstGeom>
          <a:solidFill>
            <a:schemeClr val="tx1"/>
          </a:solidFill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a</a:t>
            </a:r>
          </a:p>
        </p:txBody>
      </p:sp>
      <p:sp>
        <p:nvSpPr>
          <p:cNvPr id="27" name="Retângulo arredondado 26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881351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s</a:t>
            </a:r>
          </a:p>
        </p:txBody>
      </p:sp>
      <p:sp>
        <p:nvSpPr>
          <p:cNvPr id="28" name="Retângulo arredondado 27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958662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d</a:t>
            </a:r>
          </a:p>
        </p:txBody>
      </p:sp>
      <p:sp>
        <p:nvSpPr>
          <p:cNvPr id="29" name="Retângulo arredondado 28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035973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f</a:t>
            </a:r>
          </a:p>
        </p:txBody>
      </p:sp>
      <p:sp>
        <p:nvSpPr>
          <p:cNvPr id="30" name="Retângulo arredondado 29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13284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g</a:t>
            </a:r>
          </a:p>
        </p:txBody>
      </p:sp>
      <p:sp>
        <p:nvSpPr>
          <p:cNvPr id="31" name="Retângulo arredondado 30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90595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h</a:t>
            </a:r>
          </a:p>
        </p:txBody>
      </p:sp>
      <p:sp>
        <p:nvSpPr>
          <p:cNvPr id="32" name="Retângulo arredondado 31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267906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j</a:t>
            </a:r>
          </a:p>
        </p:txBody>
      </p:sp>
      <p:sp>
        <p:nvSpPr>
          <p:cNvPr id="33" name="Retângulo arredondado 32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45217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k</a:t>
            </a:r>
          </a:p>
        </p:txBody>
      </p:sp>
      <p:sp>
        <p:nvSpPr>
          <p:cNvPr id="34" name="Retângulo arredondado 33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422528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l</a:t>
            </a:r>
          </a:p>
        </p:txBody>
      </p:sp>
      <p:sp>
        <p:nvSpPr>
          <p:cNvPr id="35" name="Retângulo arredondado 34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99839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ç</a:t>
            </a:r>
          </a:p>
        </p:txBody>
      </p:sp>
      <p:sp>
        <p:nvSpPr>
          <p:cNvPr id="36" name="Retângulo arredondado 35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2054" y="5728138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z</a:t>
            </a:r>
          </a:p>
        </p:txBody>
      </p:sp>
      <p:sp>
        <p:nvSpPr>
          <p:cNvPr id="37" name="Retângulo arredondado 36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49365" y="5728138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x</a:t>
            </a:r>
          </a:p>
        </p:txBody>
      </p:sp>
      <p:sp>
        <p:nvSpPr>
          <p:cNvPr id="38" name="Retângulo arredondado 37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26676" y="5728138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c</a:t>
            </a:r>
          </a:p>
        </p:txBody>
      </p:sp>
      <p:sp>
        <p:nvSpPr>
          <p:cNvPr id="39" name="Retângulo arredondado 38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303987" y="5728138"/>
            <a:ext cx="900000" cy="900000"/>
          </a:xfrm>
          <a:prstGeom prst="roundRect">
            <a:avLst/>
          </a:prstGeom>
          <a:solidFill>
            <a:schemeClr val="tx1"/>
          </a:solidFill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v</a:t>
            </a:r>
          </a:p>
        </p:txBody>
      </p:sp>
      <p:sp>
        <p:nvSpPr>
          <p:cNvPr id="40" name="Retângulo arredondado 39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81298" y="5728138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b</a:t>
            </a:r>
          </a:p>
        </p:txBody>
      </p:sp>
      <p:sp>
        <p:nvSpPr>
          <p:cNvPr id="41" name="Retângulo arredondado 40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458609" y="5728138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n</a:t>
            </a:r>
          </a:p>
        </p:txBody>
      </p:sp>
      <p:sp>
        <p:nvSpPr>
          <p:cNvPr id="42" name="Retângulo arredondado 41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535920" y="5728138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m</a:t>
            </a:r>
          </a:p>
        </p:txBody>
      </p:sp>
      <p:sp>
        <p:nvSpPr>
          <p:cNvPr id="44" name="Retângulo arredondado 4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53689" y="565483"/>
            <a:ext cx="3284621" cy="258679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9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387360"/>
      </p:ext>
    </p:extLst>
  </p:cSld>
  <p:clrMapOvr>
    <a:masterClrMapping/>
  </p:clrMapOvr>
  <p:transition spd="slow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omb Emoji for Facebook, Email &amp; SMS | ID#: 12825 | Emoji.co.uk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3784" y="1078581"/>
            <a:ext cx="487680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6423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2154" y="958262"/>
            <a:ext cx="5606718" cy="560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01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arredondado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907959" y="249671"/>
            <a:ext cx="2359947" cy="1928315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9900" dirty="0">
              <a:solidFill>
                <a:schemeClr val="tx1"/>
              </a:solidFill>
            </a:endParaRPr>
          </a:p>
        </p:txBody>
      </p:sp>
      <p:sp>
        <p:nvSpPr>
          <p:cNvPr id="2" name="Retângulo arredondado 1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6026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q</a:t>
            </a:r>
          </a:p>
        </p:txBody>
      </p:sp>
      <p:sp>
        <p:nvSpPr>
          <p:cNvPr id="17" name="Retângulo arredondado 16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613337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w</a:t>
            </a:r>
          </a:p>
        </p:txBody>
      </p:sp>
      <p:sp>
        <p:nvSpPr>
          <p:cNvPr id="18" name="Retângulo arredondado 17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690648" y="3552496"/>
            <a:ext cx="900000" cy="900000"/>
          </a:xfrm>
          <a:prstGeom prst="roundRect">
            <a:avLst/>
          </a:prstGeom>
          <a:solidFill>
            <a:schemeClr val="tx1"/>
          </a:solidFill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e</a:t>
            </a:r>
          </a:p>
        </p:txBody>
      </p:sp>
      <p:sp>
        <p:nvSpPr>
          <p:cNvPr id="19" name="Retângulo arredondado 18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67959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r</a:t>
            </a:r>
          </a:p>
        </p:txBody>
      </p:sp>
      <p:sp>
        <p:nvSpPr>
          <p:cNvPr id="20" name="Retângulo arredondado 19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845270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t</a:t>
            </a:r>
          </a:p>
        </p:txBody>
      </p:sp>
      <p:sp>
        <p:nvSpPr>
          <p:cNvPr id="21" name="Retângulo arredondado 20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2581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y</a:t>
            </a:r>
          </a:p>
        </p:txBody>
      </p:sp>
      <p:sp>
        <p:nvSpPr>
          <p:cNvPr id="22" name="Retângulo arredondado 21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99892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u</a:t>
            </a:r>
          </a:p>
        </p:txBody>
      </p:sp>
      <p:sp>
        <p:nvSpPr>
          <p:cNvPr id="23" name="Retângulo arredondado 22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077203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i</a:t>
            </a:r>
          </a:p>
        </p:txBody>
      </p:sp>
      <p:sp>
        <p:nvSpPr>
          <p:cNvPr id="24" name="Retângulo arredondado 23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154514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o</a:t>
            </a:r>
          </a:p>
        </p:txBody>
      </p:sp>
      <p:sp>
        <p:nvSpPr>
          <p:cNvPr id="25" name="Retângulo arredondado 24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231825" y="3552496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p</a:t>
            </a:r>
          </a:p>
        </p:txBody>
      </p:sp>
      <p:sp>
        <p:nvSpPr>
          <p:cNvPr id="26" name="Retângulo arredondado 25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04040" y="4640317"/>
            <a:ext cx="900000" cy="900000"/>
          </a:xfrm>
          <a:prstGeom prst="roundRect">
            <a:avLst/>
          </a:prstGeom>
          <a:solidFill>
            <a:schemeClr val="tx1"/>
          </a:solidFill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a</a:t>
            </a:r>
          </a:p>
        </p:txBody>
      </p:sp>
      <p:sp>
        <p:nvSpPr>
          <p:cNvPr id="27" name="Retângulo arredondado 26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881351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s</a:t>
            </a:r>
          </a:p>
        </p:txBody>
      </p:sp>
      <p:sp>
        <p:nvSpPr>
          <p:cNvPr id="28" name="Retângulo arredondado 27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958662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d</a:t>
            </a:r>
          </a:p>
        </p:txBody>
      </p:sp>
      <p:sp>
        <p:nvSpPr>
          <p:cNvPr id="29" name="Retângulo arredondado 28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035973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f</a:t>
            </a:r>
          </a:p>
        </p:txBody>
      </p:sp>
      <p:sp>
        <p:nvSpPr>
          <p:cNvPr id="30" name="Retângulo arredondado 29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13284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g</a:t>
            </a:r>
          </a:p>
        </p:txBody>
      </p:sp>
      <p:sp>
        <p:nvSpPr>
          <p:cNvPr id="31" name="Retângulo arredondado 30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90595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h</a:t>
            </a:r>
          </a:p>
        </p:txBody>
      </p:sp>
      <p:sp>
        <p:nvSpPr>
          <p:cNvPr id="32" name="Retângulo arredondado 31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267906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j</a:t>
            </a:r>
          </a:p>
        </p:txBody>
      </p:sp>
      <p:sp>
        <p:nvSpPr>
          <p:cNvPr id="33" name="Retângulo arredondado 32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45217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k</a:t>
            </a:r>
          </a:p>
        </p:txBody>
      </p:sp>
      <p:sp>
        <p:nvSpPr>
          <p:cNvPr id="34" name="Retângulo arredondado 33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422528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l</a:t>
            </a:r>
          </a:p>
        </p:txBody>
      </p:sp>
      <p:sp>
        <p:nvSpPr>
          <p:cNvPr id="35" name="Retângulo arredondado 34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99839" y="4640317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ç</a:t>
            </a:r>
          </a:p>
        </p:txBody>
      </p:sp>
      <p:sp>
        <p:nvSpPr>
          <p:cNvPr id="36" name="Retângulo arredondado 35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2054" y="5728138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z</a:t>
            </a:r>
          </a:p>
        </p:txBody>
      </p:sp>
      <p:sp>
        <p:nvSpPr>
          <p:cNvPr id="37" name="Retângulo arredondado 36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49365" y="5728138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x</a:t>
            </a:r>
          </a:p>
        </p:txBody>
      </p:sp>
      <p:sp>
        <p:nvSpPr>
          <p:cNvPr id="38" name="Retângulo arredondado 37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26676" y="5728138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c</a:t>
            </a:r>
          </a:p>
        </p:txBody>
      </p:sp>
      <p:sp>
        <p:nvSpPr>
          <p:cNvPr id="39" name="Retângulo arredondado 38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303987" y="5728138"/>
            <a:ext cx="900000" cy="900000"/>
          </a:xfrm>
          <a:prstGeom prst="roundRect">
            <a:avLst/>
          </a:prstGeom>
          <a:solidFill>
            <a:schemeClr val="tx1"/>
          </a:solidFill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v</a:t>
            </a:r>
          </a:p>
        </p:txBody>
      </p:sp>
      <p:sp>
        <p:nvSpPr>
          <p:cNvPr id="40" name="Retângulo arredondado 39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81298" y="5728138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b</a:t>
            </a:r>
          </a:p>
        </p:txBody>
      </p:sp>
      <p:sp>
        <p:nvSpPr>
          <p:cNvPr id="41" name="Retângulo arredondado 40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458609" y="5728138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n</a:t>
            </a:r>
          </a:p>
        </p:txBody>
      </p:sp>
      <p:sp>
        <p:nvSpPr>
          <p:cNvPr id="42" name="Retângulo arredondado 41">
            <a:hlinkClick r:id="" action="ppaction://noaction">
              <a:snd r:embed="rId2" name="bomb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535920" y="5728138"/>
            <a:ext cx="900000" cy="900000"/>
          </a:xfrm>
          <a:prstGeom prst="round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/>
              <a:t>m</a:t>
            </a:r>
          </a:p>
        </p:txBody>
      </p:sp>
      <p:sp>
        <p:nvSpPr>
          <p:cNvPr id="5" name="Retângulo arredondado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907960" y="2365806"/>
            <a:ext cx="2359946" cy="773371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387360"/>
      </p:ext>
    </p:extLst>
  </p:cSld>
  <p:clrMapOvr>
    <a:masterClrMapping/>
  </p:clrMapOvr>
  <p:transition spd="slow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omb Emoji for Facebook, Email &amp; SMS | ID#: 12825 | Emoji.co.uk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3784" y="1078581"/>
            <a:ext cx="487680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390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12037</TotalTime>
  <Words>55</Words>
  <Application>Microsoft Office PowerPoint</Application>
  <PresentationFormat>Ecrã Panorâmico</PresentationFormat>
  <Paragraphs>55</Paragraphs>
  <Slides>10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 - Boooomba</dc:title>
  <dc:creator>Gonçalo</dc:creator>
  <cp:lastModifiedBy>Paulo Jorge Calmeiro dos Reis Serra</cp:lastModifiedBy>
  <cp:revision>92</cp:revision>
  <dcterms:created xsi:type="dcterms:W3CDTF">2025-10-28T02:54:57Z</dcterms:created>
  <dcterms:modified xsi:type="dcterms:W3CDTF">2025-12-13T19:59:51Z</dcterms:modified>
</cp:coreProperties>
</file>